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3D1FD0-DB87-4968-B1F2-0C32AD516997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3AD690-A28E-4261-8147-AA8F7B94236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Leadership Styles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Adapted from: “Leadership that Gets results by </a:t>
            </a:r>
            <a:r>
              <a:rPr lang="en-CA" dirty="0" err="1" smtClean="0"/>
              <a:t>daniel</a:t>
            </a:r>
            <a:r>
              <a:rPr lang="en-CA" dirty="0" smtClean="0"/>
              <a:t> </a:t>
            </a:r>
            <a:r>
              <a:rPr lang="en-CA" dirty="0" err="1" smtClean="0"/>
              <a:t>goleman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658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effective leaders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Set a strategy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Motivate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Create a mission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Build a culture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80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Leadership styles: Coercive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How do they operate?</a:t>
            </a:r>
          </a:p>
          <a:p>
            <a:pPr marL="345186" lvl="2" indent="-285750">
              <a:buFont typeface="Arial" pitchFamily="34" charset="0"/>
              <a:buChar char="•"/>
            </a:pPr>
            <a:r>
              <a:rPr lang="en-CA" dirty="0" smtClean="0"/>
              <a:t>Demands immediate compliance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The Style in a Phrase: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“Do what I tell you”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Drive to achieve, initiative, self-control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When does this style work best?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In a crisis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To kick-start a turnaround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When there  are problem employees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Overall impact on climate: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329457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Leadership Styles: authoritative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How do they operate?</a:t>
            </a:r>
          </a:p>
          <a:p>
            <a:pPr marL="345186" lvl="2" indent="-285750">
              <a:buFont typeface="Arial" pitchFamily="34" charset="0"/>
              <a:buChar char="•"/>
            </a:pPr>
            <a:r>
              <a:rPr lang="en-CA" dirty="0" smtClean="0"/>
              <a:t>Mobilizes people toward a vision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The Style in a Phrase: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“Come with me”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Self-confidence, empathy, change-catalyst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When does this style work best?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When </a:t>
            </a:r>
            <a:r>
              <a:rPr lang="en-CA" dirty="0"/>
              <a:t>c</a:t>
            </a:r>
            <a:r>
              <a:rPr lang="en-CA" dirty="0" smtClean="0"/>
              <a:t>hanges require a new vision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When clear direction is needed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Overall impact on climate: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Mostly positive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746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Leadership styles: </a:t>
            </a:r>
            <a:r>
              <a:rPr lang="en-CA" dirty="0" err="1" smtClean="0"/>
              <a:t>Affiliative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How do they operate?</a:t>
            </a:r>
          </a:p>
          <a:p>
            <a:pPr marL="345186" lvl="2" indent="-285750">
              <a:buFont typeface="Arial" pitchFamily="34" charset="0"/>
              <a:buChar char="•"/>
            </a:pPr>
            <a:r>
              <a:rPr lang="en-CA" dirty="0" smtClean="0"/>
              <a:t>Creates harmony and builds emotional bonds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The Style in a Phrase: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“People come first”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Empathy, building relationships, communication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When does this style work best?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To heal rifts in a team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To motivate people during stressful circumstances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Overall impact on climate: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Positive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683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Leadership styles: democratic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How do they operate?</a:t>
            </a:r>
          </a:p>
          <a:p>
            <a:pPr marL="345186" lvl="2" indent="-285750">
              <a:buFont typeface="Arial" pitchFamily="34" charset="0"/>
              <a:buChar char="•"/>
            </a:pPr>
            <a:r>
              <a:rPr lang="en-CA" dirty="0" smtClean="0"/>
              <a:t>Forges consensus through participation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The Style in a Phrase: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“What do you think?”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Collaboration, team leadership, communication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When does this style work best?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To build buy-in or </a:t>
            </a:r>
            <a:r>
              <a:rPr lang="en-CA" dirty="0" err="1" smtClean="0"/>
              <a:t>concensus</a:t>
            </a:r>
            <a:endParaRPr lang="en-CA" dirty="0" smtClean="0"/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To get input from valuable employees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Overall impact on climate: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Positive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043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Leadership styles: pacesetting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How do they operate?</a:t>
            </a:r>
          </a:p>
          <a:p>
            <a:pPr marL="345186" lvl="2" indent="-285750">
              <a:buFont typeface="Arial" pitchFamily="34" charset="0"/>
              <a:buChar char="•"/>
            </a:pPr>
            <a:r>
              <a:rPr lang="en-CA" dirty="0" smtClean="0"/>
              <a:t>Sets high standards for performance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The Style in a Phrase: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“Do as I do, now”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Conscientiousness, drive to </a:t>
            </a:r>
            <a:r>
              <a:rPr lang="en-CA" dirty="0" err="1" smtClean="0"/>
              <a:t>achive</a:t>
            </a:r>
            <a:r>
              <a:rPr lang="en-CA" dirty="0" smtClean="0"/>
              <a:t>, </a:t>
            </a:r>
            <a:r>
              <a:rPr lang="en-CA" dirty="0" err="1" smtClean="0"/>
              <a:t>initative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When does this style work best?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To get quick </a:t>
            </a:r>
            <a:r>
              <a:rPr lang="en-CA" dirty="0" err="1" smtClean="0"/>
              <a:t>reluts</a:t>
            </a:r>
            <a:r>
              <a:rPr lang="en-CA" dirty="0" smtClean="0"/>
              <a:t> from a highly motivated and competent team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Overall impact on climate: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/>
              <a:t>Negative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771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Leadership styles: coaching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How do they operate?</a:t>
            </a:r>
          </a:p>
          <a:p>
            <a:pPr marL="345186" lvl="2" indent="-285750">
              <a:buFont typeface="Arial" pitchFamily="34" charset="0"/>
              <a:buChar char="•"/>
            </a:pPr>
            <a:r>
              <a:rPr lang="en-CA" dirty="0" smtClean="0"/>
              <a:t>Develops people for the future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The Style in a Phrase: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“Try this”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Developing others, empathy, self-awareness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When does this style work best?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To help an employee improve performance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Develop long-term strengths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Overall impact on climate: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CA" dirty="0" smtClean="0"/>
              <a:t>Positive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0603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2939</TotalTime>
  <Words>364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Leadership Styles</vt:lpstr>
      <vt:lpstr>What do effective leaders do?</vt:lpstr>
      <vt:lpstr>Leadership styles: Coercive</vt:lpstr>
      <vt:lpstr>Leadership Styles: authoritative</vt:lpstr>
      <vt:lpstr>Leadership styles: Affiliative</vt:lpstr>
      <vt:lpstr>Leadership styles: democratic</vt:lpstr>
      <vt:lpstr>Leadership styles: pacesetting</vt:lpstr>
      <vt:lpstr>Leadership styles: coaching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Styles</dc:title>
  <dc:creator>Jenna Patterson</dc:creator>
  <cp:lastModifiedBy>Jenna Patterson</cp:lastModifiedBy>
  <cp:revision>3</cp:revision>
  <dcterms:created xsi:type="dcterms:W3CDTF">2016-09-05T21:05:32Z</dcterms:created>
  <dcterms:modified xsi:type="dcterms:W3CDTF">2016-09-07T22:04:52Z</dcterms:modified>
</cp:coreProperties>
</file>