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497-69AD-4A3F-AC9C-94959D9AA915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1965A6-4EE6-4459-AD9A-5EC5D8ED88E7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497-69AD-4A3F-AC9C-94959D9AA915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65A6-4EE6-4459-AD9A-5EC5D8ED88E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497-69AD-4A3F-AC9C-94959D9AA915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965A6-4EE6-4459-AD9A-5EC5D8ED88E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497-69AD-4A3F-AC9C-94959D9AA915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1965A6-4EE6-4459-AD9A-5EC5D8ED88E7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497-69AD-4A3F-AC9C-94959D9AA915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1965A6-4EE6-4459-AD9A-5EC5D8ED88E7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497-69AD-4A3F-AC9C-94959D9AA915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1965A6-4EE6-4459-AD9A-5EC5D8ED88E7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497-69AD-4A3F-AC9C-94959D9AA915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1965A6-4EE6-4459-AD9A-5EC5D8ED88E7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497-69AD-4A3F-AC9C-94959D9AA915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1965A6-4EE6-4459-AD9A-5EC5D8ED88E7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497-69AD-4A3F-AC9C-94959D9AA915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1965A6-4EE6-4459-AD9A-5EC5D8ED88E7}" type="slidenum">
              <a:rPr lang="en-CA" smtClean="0"/>
              <a:t>‹#›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497-69AD-4A3F-AC9C-94959D9AA915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1965A6-4EE6-4459-AD9A-5EC5D8ED88E7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497-69AD-4A3F-AC9C-94959D9AA915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1965A6-4EE6-4459-AD9A-5EC5D8ED88E7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EFA3497-69AD-4A3F-AC9C-94959D9AA915}" type="datetimeFigureOut">
              <a:rPr lang="en-CA" smtClean="0"/>
              <a:t>2016-09-05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41965A6-4EE6-4459-AD9A-5EC5D8ED88E7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Types of Leadership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455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1720" y="685801"/>
            <a:ext cx="6177880" cy="4111351"/>
          </a:xfrm>
        </p:spPr>
        <p:txBody>
          <a:bodyPr/>
          <a:lstStyle/>
          <a:p>
            <a:r>
              <a:rPr lang="en-CA" dirty="0" smtClean="0"/>
              <a:t>Needs time to understand the “ big picture” before making a decision.</a:t>
            </a:r>
          </a:p>
          <a:p>
            <a:r>
              <a:rPr lang="en-CA" dirty="0" smtClean="0"/>
              <a:t>Often listens more than talks</a:t>
            </a:r>
          </a:p>
          <a:p>
            <a:r>
              <a:rPr lang="en-CA" dirty="0" smtClean="0"/>
              <a:t>Detail oriented</a:t>
            </a:r>
          </a:p>
          <a:p>
            <a:endParaRPr lang="en-CA" dirty="0"/>
          </a:p>
          <a:p>
            <a:r>
              <a:rPr lang="en-CA" u="sng" dirty="0" smtClean="0"/>
              <a:t>Possible conflicts</a:t>
            </a:r>
            <a:r>
              <a:rPr lang="en-CA" dirty="0" smtClean="0"/>
              <a:t>: Could be seen as avoiding or withdrawn, may cause frustrations with Drivers.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Analytical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5667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23728" y="685801"/>
            <a:ext cx="6105872" cy="4399383"/>
          </a:xfrm>
        </p:spPr>
        <p:txBody>
          <a:bodyPr/>
          <a:lstStyle/>
          <a:p>
            <a:r>
              <a:rPr lang="en-CA" dirty="0" smtClean="0"/>
              <a:t>Quick to make decisions and act</a:t>
            </a:r>
          </a:p>
          <a:p>
            <a:r>
              <a:rPr lang="en-CA" dirty="0" smtClean="0"/>
              <a:t>Likes organization and efficiency</a:t>
            </a:r>
          </a:p>
          <a:p>
            <a:r>
              <a:rPr lang="en-CA" dirty="0" smtClean="0"/>
              <a:t>Natural delegator</a:t>
            </a:r>
          </a:p>
          <a:p>
            <a:endParaRPr lang="en-CA" dirty="0"/>
          </a:p>
          <a:p>
            <a:r>
              <a:rPr lang="en-CA" u="sng" dirty="0" smtClean="0"/>
              <a:t>Possible Conflicts</a:t>
            </a:r>
            <a:r>
              <a:rPr lang="en-CA" dirty="0" smtClean="0"/>
              <a:t>: Autocratic, very controlling, bulldozing, closed to other ideas, less assertive people may feel intimidated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Driver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6548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23728" y="685801"/>
            <a:ext cx="6105872" cy="4399383"/>
          </a:xfrm>
        </p:spPr>
        <p:txBody>
          <a:bodyPr/>
          <a:lstStyle/>
          <a:p>
            <a:r>
              <a:rPr lang="en-CA" dirty="0" smtClean="0"/>
              <a:t>Team player</a:t>
            </a:r>
          </a:p>
          <a:p>
            <a:r>
              <a:rPr lang="en-CA" dirty="0" smtClean="0"/>
              <a:t>Attentive to group dynamics, relationship builder</a:t>
            </a:r>
          </a:p>
          <a:p>
            <a:r>
              <a:rPr lang="en-CA" dirty="0" smtClean="0"/>
              <a:t>Potential conflict mediator</a:t>
            </a:r>
          </a:p>
          <a:p>
            <a:endParaRPr lang="en-CA" dirty="0"/>
          </a:p>
          <a:p>
            <a:r>
              <a:rPr lang="en-CA" dirty="0" smtClean="0"/>
              <a:t>Possible Conflicts: Accommodating, overly-cooperative even when there is potential for a problem, agrees even when they are not sure or do not want 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Amiable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881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Think out loud</a:t>
            </a:r>
          </a:p>
          <a:p>
            <a:r>
              <a:rPr lang="en-CA" dirty="0" smtClean="0"/>
              <a:t>Offers vision and imagination</a:t>
            </a:r>
          </a:p>
          <a:p>
            <a:r>
              <a:rPr lang="en-CA" dirty="0" smtClean="0"/>
              <a:t>Thinks outside of the box</a:t>
            </a:r>
          </a:p>
          <a:p>
            <a:endParaRPr lang="en-CA" dirty="0"/>
          </a:p>
          <a:p>
            <a:r>
              <a:rPr lang="en-CA" dirty="0" smtClean="0"/>
              <a:t>Possible Conflict: Attacks, takes frustrations out on other people, can be quick tempered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Expressive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7429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2921</TotalTime>
  <Words>145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Elemental</vt:lpstr>
      <vt:lpstr>Types of Leadership</vt:lpstr>
      <vt:lpstr>Analytical</vt:lpstr>
      <vt:lpstr>Driver</vt:lpstr>
      <vt:lpstr>Amiable</vt:lpstr>
      <vt:lpstr>Expressive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Leadership</dc:title>
  <dc:creator>Jenna Patterson</dc:creator>
  <cp:lastModifiedBy>Jenna Patterson</cp:lastModifiedBy>
  <cp:revision>3</cp:revision>
  <dcterms:created xsi:type="dcterms:W3CDTF">2016-09-05T21:23:31Z</dcterms:created>
  <dcterms:modified xsi:type="dcterms:W3CDTF">2016-09-07T22:04:39Z</dcterms:modified>
</cp:coreProperties>
</file>