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04" d="100"/>
          <a:sy n="104" d="100"/>
        </p:scale>
        <p:origin x="144" y="37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7" y="2099733"/>
            <a:ext cx="8825659" cy="2677648"/>
          </a:xfrm>
        </p:spPr>
        <p:txBody>
          <a:bodyPr anchor="b"/>
          <a:lstStyle>
            <a:lvl1pPr>
              <a:defRPr sz="5401"/>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7" y="4777380"/>
            <a:ext cx="8825659" cy="861420"/>
          </a:xfrm>
        </p:spPr>
        <p:txBody>
          <a:bodyPr anchor="t"/>
          <a:lstStyle>
            <a:lvl1pPr marL="0" indent="0" algn="l">
              <a:buNone/>
              <a:defRPr cap="all">
                <a:solidFill>
                  <a:schemeClr val="accent1">
                    <a:lumMod val="60000"/>
                    <a:lumOff val="40000"/>
                  </a:schemeClr>
                </a:solidFill>
              </a:defRPr>
            </a:lvl1pPr>
            <a:lvl2pPr marL="457212" indent="0" algn="ctr">
              <a:buNone/>
              <a:defRPr>
                <a:solidFill>
                  <a:schemeClr val="tx1">
                    <a:tint val="75000"/>
                  </a:schemeClr>
                </a:solidFill>
              </a:defRPr>
            </a:lvl2pPr>
            <a:lvl3pPr marL="914423" indent="0" algn="ctr">
              <a:buNone/>
              <a:defRPr>
                <a:solidFill>
                  <a:schemeClr val="tx1">
                    <a:tint val="75000"/>
                  </a:schemeClr>
                </a:solidFill>
              </a:defRPr>
            </a:lvl3pPr>
            <a:lvl4pPr marL="1371634" indent="0" algn="ctr">
              <a:buNone/>
              <a:defRPr>
                <a:solidFill>
                  <a:schemeClr val="tx1">
                    <a:tint val="75000"/>
                  </a:schemeClr>
                </a:solidFill>
              </a:defRPr>
            </a:lvl4pPr>
            <a:lvl5pPr marL="1828846" indent="0" algn="ctr">
              <a:buNone/>
              <a:defRPr>
                <a:solidFill>
                  <a:schemeClr val="tx1">
                    <a:tint val="75000"/>
                  </a:schemeClr>
                </a:solidFill>
              </a:defRPr>
            </a:lvl5pPr>
            <a:lvl6pPr marL="2286057" indent="0" algn="ctr">
              <a:buNone/>
              <a:defRPr>
                <a:solidFill>
                  <a:schemeClr val="tx1">
                    <a:tint val="75000"/>
                  </a:schemeClr>
                </a:solidFill>
              </a:defRPr>
            </a:lvl6pPr>
            <a:lvl7pPr marL="2743268" indent="0" algn="ctr">
              <a:buNone/>
              <a:defRPr>
                <a:solidFill>
                  <a:schemeClr val="tx1">
                    <a:tint val="75000"/>
                  </a:schemeClr>
                </a:solidFill>
              </a:defRPr>
            </a:lvl7pPr>
            <a:lvl8pPr marL="3200480" indent="0" algn="ctr">
              <a:buNone/>
              <a:defRPr>
                <a:solidFill>
                  <a:schemeClr val="tx1">
                    <a:tint val="75000"/>
                  </a:schemeClr>
                </a:solidFill>
              </a:defRPr>
            </a:lvl8pPr>
            <a:lvl9pPr marL="3657692"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7" y="1792225"/>
            <a:ext cx="990599" cy="304798"/>
          </a:xfrm>
        </p:spPr>
        <p:txBody>
          <a:bodyPr anchor="t"/>
          <a:lstStyle>
            <a:lvl1pPr algn="l">
              <a:defRPr b="0" i="0">
                <a:solidFill>
                  <a:schemeClr val="bg1">
                    <a:alpha val="60000"/>
                  </a:schemeClr>
                </a:solidFill>
              </a:defRPr>
            </a:lvl1pPr>
          </a:lstStyle>
          <a:p>
            <a:fld id="{C8E88582-022D-44B5-9FD2-0E94BCE85061}" type="datetimeFigureOut">
              <a:rPr lang="en-CA" smtClean="0"/>
              <a:t>05/10/2016</a:t>
            </a:fld>
            <a:endParaRPr lang="en-CA"/>
          </a:p>
        </p:txBody>
      </p:sp>
      <p:sp>
        <p:nvSpPr>
          <p:cNvPr id="5" name="Footer Placeholder 4"/>
          <p:cNvSpPr>
            <a:spLocks noGrp="1"/>
          </p:cNvSpPr>
          <p:nvPr>
            <p:ph type="ftr" sz="quarter" idx="11"/>
          </p:nvPr>
        </p:nvSpPr>
        <p:spPr bwMode="gray">
          <a:xfrm rot="5400000">
            <a:off x="8951976" y="3227833"/>
            <a:ext cx="3859795" cy="304802"/>
          </a:xfrm>
        </p:spPr>
        <p:txBody>
          <a:bodyPr/>
          <a:lstStyle>
            <a:lvl1pPr>
              <a:defRPr b="0" i="0">
                <a:solidFill>
                  <a:schemeClr val="bg1">
                    <a:alpha val="60000"/>
                  </a:schemeClr>
                </a:solidFill>
              </a:defRPr>
            </a:lvl1pPr>
          </a:lstStyle>
          <a:p>
            <a:endParaRPr lang="en-CA"/>
          </a:p>
        </p:txBody>
      </p:sp>
      <p:sp>
        <p:nvSpPr>
          <p:cNvPr id="11" name="Rectangle 10"/>
          <p:cNvSpPr/>
          <p:nvPr/>
        </p:nvSpPr>
        <p:spPr>
          <a:xfrm>
            <a:off x="10437814" y="0"/>
            <a:ext cx="685801"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3" y="295731"/>
            <a:ext cx="838199" cy="767687"/>
          </a:xfrm>
        </p:spPr>
        <p:txBody>
          <a:bodyPr/>
          <a:lstStyle/>
          <a:p>
            <a:fld id="{4CFD2A25-0B92-493F-9298-BD91D6422830}" type="slidenum">
              <a:rPr lang="en-CA" smtClean="0"/>
              <a:t>‹#›</a:t>
            </a:fld>
            <a:endParaRPr lang="en-CA"/>
          </a:p>
        </p:txBody>
      </p:sp>
    </p:spTree>
    <p:extLst>
      <p:ext uri="{BB962C8B-B14F-4D97-AF65-F5344CB8AC3E}">
        <p14:creationId xmlns:p14="http://schemas.microsoft.com/office/powerpoint/2010/main" val="14669358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7"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7"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12" indent="0">
              <a:buNone/>
              <a:defRPr sz="1600"/>
            </a:lvl2pPr>
            <a:lvl3pPr marL="914423" indent="0">
              <a:buNone/>
              <a:defRPr sz="1600"/>
            </a:lvl3pPr>
            <a:lvl4pPr marL="1371634" indent="0">
              <a:buNone/>
              <a:defRPr sz="1600"/>
            </a:lvl4pPr>
            <a:lvl5pPr marL="1828846" indent="0">
              <a:buNone/>
              <a:defRPr sz="1600"/>
            </a:lvl5pPr>
            <a:lvl6pPr marL="2286057" indent="0">
              <a:buNone/>
              <a:defRPr sz="1600"/>
            </a:lvl6pPr>
            <a:lvl7pPr marL="2743268" indent="0">
              <a:buNone/>
              <a:defRPr sz="1600"/>
            </a:lvl7pPr>
            <a:lvl8pPr marL="3200480" indent="0">
              <a:buNone/>
              <a:defRPr sz="1600"/>
            </a:lvl8pPr>
            <a:lvl9pPr marL="3657692"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5" y="5536665"/>
            <a:ext cx="8825659" cy="493712"/>
          </a:xfrm>
        </p:spPr>
        <p:txBody>
          <a:bodyPr>
            <a:normAutofit/>
          </a:bodyPr>
          <a:lstStyle>
            <a:lvl1pPr marL="0" indent="0">
              <a:buNone/>
              <a:defRPr sz="1200">
                <a:solidFill>
                  <a:schemeClr val="accent1">
                    <a:lumMod val="60000"/>
                    <a:lumOff val="40000"/>
                  </a:schemeClr>
                </a:solidFill>
              </a:defRPr>
            </a:lvl1pPr>
            <a:lvl2pPr marL="457212" indent="0">
              <a:buNone/>
              <a:defRPr sz="1200"/>
            </a:lvl2pPr>
            <a:lvl3pPr marL="914423" indent="0">
              <a:buNone/>
              <a:defRPr sz="1001"/>
            </a:lvl3pPr>
            <a:lvl4pPr marL="1371634" indent="0">
              <a:buNone/>
              <a:defRPr sz="900"/>
            </a:lvl4pPr>
            <a:lvl5pPr marL="1828846" indent="0">
              <a:buNone/>
              <a:defRPr sz="900"/>
            </a:lvl5pPr>
            <a:lvl6pPr marL="2286057" indent="0">
              <a:buNone/>
              <a:defRPr sz="900"/>
            </a:lvl6pPr>
            <a:lvl7pPr marL="2743268" indent="0">
              <a:buNone/>
              <a:defRPr sz="900"/>
            </a:lvl7pPr>
            <a:lvl8pPr marL="3200480" indent="0">
              <a:buNone/>
              <a:defRPr sz="900"/>
            </a:lvl8pPr>
            <a:lvl9pPr marL="3657692"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E88582-022D-44B5-9FD2-0E94BCE85061}" type="datetimeFigureOut">
              <a:rPr lang="en-CA" smtClean="0"/>
              <a:t>05/10/2016</a:t>
            </a:fld>
            <a:endParaRPr lang="en-CA"/>
          </a:p>
        </p:txBody>
      </p:sp>
      <p:sp>
        <p:nvSpPr>
          <p:cNvPr id="6" name="Footer Placeholder 5"/>
          <p:cNvSpPr>
            <a:spLocks noGrp="1"/>
          </p:cNvSpPr>
          <p:nvPr>
            <p:ph type="ftr" sz="quarter" idx="11"/>
          </p:nvPr>
        </p:nvSpPr>
        <p:spPr/>
        <p:txBody>
          <a:bodyPr/>
          <a:lstStyle/>
          <a:p>
            <a:endParaRPr lang="en-CA"/>
          </a:p>
        </p:txBody>
      </p:sp>
      <p:sp>
        <p:nvSpPr>
          <p:cNvPr id="16" name="Rectangle 15"/>
          <p:cNvSpPr/>
          <p:nvPr/>
        </p:nvSpPr>
        <p:spPr>
          <a:xfrm>
            <a:off x="10437814" y="0"/>
            <a:ext cx="685801"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CFD2A25-0B92-493F-9298-BD91D6422830}" type="slidenum">
              <a:rPr lang="en-CA" smtClean="0"/>
              <a:t>‹#›</a:t>
            </a:fld>
            <a:endParaRPr lang="en-CA"/>
          </a:p>
        </p:txBody>
      </p:sp>
    </p:spTree>
    <p:extLst>
      <p:ext uri="{BB962C8B-B14F-4D97-AF65-F5344CB8AC3E}">
        <p14:creationId xmlns:p14="http://schemas.microsoft.com/office/powerpoint/2010/main" val="23395999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801" y="1063417"/>
            <a:ext cx="8831817"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7" y="3543300"/>
            <a:ext cx="8825659" cy="2476500"/>
          </a:xfrm>
        </p:spPr>
        <p:txBody>
          <a:bodyPr anchor="ctr">
            <a:normAutofit/>
          </a:bodyPr>
          <a:lstStyle>
            <a:lvl1pPr marL="0" indent="0">
              <a:buNone/>
              <a:defRPr sz="1801"/>
            </a:lvl1pPr>
            <a:lvl2pPr marL="457212" indent="0">
              <a:buNone/>
              <a:defRPr sz="1200"/>
            </a:lvl2pPr>
            <a:lvl3pPr marL="914423" indent="0">
              <a:buNone/>
              <a:defRPr sz="1001"/>
            </a:lvl3pPr>
            <a:lvl4pPr marL="1371634" indent="0">
              <a:buNone/>
              <a:defRPr sz="900"/>
            </a:lvl4pPr>
            <a:lvl5pPr marL="1828846" indent="0">
              <a:buNone/>
              <a:defRPr sz="900"/>
            </a:lvl5pPr>
            <a:lvl6pPr marL="2286057" indent="0">
              <a:buNone/>
              <a:defRPr sz="900"/>
            </a:lvl6pPr>
            <a:lvl7pPr marL="2743268" indent="0">
              <a:buNone/>
              <a:defRPr sz="900"/>
            </a:lvl7pPr>
            <a:lvl8pPr marL="3200480" indent="0">
              <a:buNone/>
              <a:defRPr sz="900"/>
            </a:lvl8pPr>
            <a:lvl9pPr marL="3657692"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E88582-022D-44B5-9FD2-0E94BCE85061}" type="datetimeFigureOut">
              <a:rPr lang="en-CA" smtClean="0"/>
              <a:t>05/10/2016</a:t>
            </a:fld>
            <a:endParaRPr lang="en-CA"/>
          </a:p>
        </p:txBody>
      </p:sp>
      <p:sp>
        <p:nvSpPr>
          <p:cNvPr id="5" name="Footer Placeholder 4"/>
          <p:cNvSpPr>
            <a:spLocks noGrp="1"/>
          </p:cNvSpPr>
          <p:nvPr>
            <p:ph type="ftr" sz="quarter" idx="11"/>
          </p:nvPr>
        </p:nvSpPr>
        <p:spPr/>
        <p:txBody>
          <a:bodyPr/>
          <a:lstStyle/>
          <a:p>
            <a:endParaRPr lang="en-CA"/>
          </a:p>
        </p:txBody>
      </p:sp>
      <p:sp>
        <p:nvSpPr>
          <p:cNvPr id="13" name="Rectangle 12"/>
          <p:cNvSpPr/>
          <p:nvPr/>
        </p:nvSpPr>
        <p:spPr>
          <a:xfrm>
            <a:off x="10437814" y="0"/>
            <a:ext cx="685801"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CFD2A25-0B92-493F-9298-BD91D6422830}" type="slidenum">
              <a:rPr lang="en-CA" smtClean="0"/>
              <a:t>‹#›</a:t>
            </a:fld>
            <a:endParaRPr lang="en-CA"/>
          </a:p>
        </p:txBody>
      </p:sp>
    </p:spTree>
    <p:extLst>
      <p:ext uri="{BB962C8B-B14F-4D97-AF65-F5344CB8AC3E}">
        <p14:creationId xmlns:p14="http://schemas.microsoft.com/office/powerpoint/2010/main" val="12936284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61"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7"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7" y="3678767"/>
            <a:ext cx="7731220" cy="342174"/>
          </a:xfrm>
        </p:spPr>
        <p:txBody>
          <a:bodyPr anchor="t">
            <a:normAutofit/>
          </a:bodyPr>
          <a:lstStyle>
            <a:lvl1pPr marL="0" indent="0">
              <a:buNone/>
              <a:defRPr lang="en-US" sz="1401" b="0" i="0" kern="1200" cap="small" dirty="0">
                <a:solidFill>
                  <a:schemeClr val="accent1">
                    <a:lumMod val="60000"/>
                    <a:lumOff val="40000"/>
                  </a:schemeClr>
                </a:solidFill>
                <a:latin typeface="+mn-lt"/>
                <a:ea typeface="+mn-ea"/>
              </a:defRPr>
            </a:lvl1pPr>
            <a:lvl2pPr marL="457212" indent="0">
              <a:buNone/>
              <a:defRPr sz="1200"/>
            </a:lvl2pPr>
            <a:lvl3pPr marL="914423" indent="0">
              <a:buNone/>
              <a:defRPr sz="1001"/>
            </a:lvl3pPr>
            <a:lvl4pPr marL="1371634" indent="0">
              <a:buNone/>
              <a:defRPr sz="900"/>
            </a:lvl4pPr>
            <a:lvl5pPr marL="1828846" indent="0">
              <a:buNone/>
              <a:defRPr sz="900"/>
            </a:lvl5pPr>
            <a:lvl6pPr marL="2286057" indent="0">
              <a:buNone/>
              <a:defRPr sz="900"/>
            </a:lvl6pPr>
            <a:lvl7pPr marL="2743268" indent="0">
              <a:buNone/>
              <a:defRPr sz="900"/>
            </a:lvl7pPr>
            <a:lvl8pPr marL="3200480" indent="0">
              <a:buNone/>
              <a:defRPr sz="900"/>
            </a:lvl8pPr>
            <a:lvl9pPr marL="3657692"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5" y="5029199"/>
            <a:ext cx="9244898" cy="997857"/>
          </a:xfrm>
        </p:spPr>
        <p:txBody>
          <a:bodyPr anchor="ctr">
            <a:normAutofit/>
          </a:bodyPr>
          <a:lstStyle>
            <a:lvl1pPr marL="0" indent="0">
              <a:buNone/>
              <a:defRPr sz="1401"/>
            </a:lvl1pPr>
            <a:lvl2pPr marL="457212" indent="0">
              <a:buNone/>
              <a:defRPr sz="1200"/>
            </a:lvl2pPr>
            <a:lvl3pPr marL="914423" indent="0">
              <a:buNone/>
              <a:defRPr sz="1001"/>
            </a:lvl3pPr>
            <a:lvl4pPr marL="1371634" indent="0">
              <a:buNone/>
              <a:defRPr sz="900"/>
            </a:lvl4pPr>
            <a:lvl5pPr marL="1828846" indent="0">
              <a:buNone/>
              <a:defRPr sz="900"/>
            </a:lvl5pPr>
            <a:lvl6pPr marL="2286057" indent="0">
              <a:buNone/>
              <a:defRPr sz="900"/>
            </a:lvl6pPr>
            <a:lvl7pPr marL="2743268" indent="0">
              <a:buNone/>
              <a:defRPr sz="900"/>
            </a:lvl7pPr>
            <a:lvl8pPr marL="3200480" indent="0">
              <a:buNone/>
              <a:defRPr sz="900"/>
            </a:lvl8pPr>
            <a:lvl9pPr marL="3657692"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E88582-022D-44B5-9FD2-0E94BCE85061}" type="datetimeFigureOut">
              <a:rPr lang="en-CA" smtClean="0"/>
              <a:t>05/10/2016</a:t>
            </a:fld>
            <a:endParaRPr lang="en-CA"/>
          </a:p>
        </p:txBody>
      </p:sp>
      <p:sp>
        <p:nvSpPr>
          <p:cNvPr id="5" name="Footer Placeholder 4"/>
          <p:cNvSpPr>
            <a:spLocks noGrp="1"/>
          </p:cNvSpPr>
          <p:nvPr>
            <p:ph type="ftr" sz="quarter" idx="11"/>
          </p:nvPr>
        </p:nvSpPr>
        <p:spPr/>
        <p:txBody>
          <a:bodyPr/>
          <a:lstStyle/>
          <a:p>
            <a:endParaRPr lang="en-CA"/>
          </a:p>
        </p:txBody>
      </p:sp>
      <p:sp>
        <p:nvSpPr>
          <p:cNvPr id="19" name="Rectangle 18"/>
          <p:cNvSpPr/>
          <p:nvPr/>
        </p:nvSpPr>
        <p:spPr>
          <a:xfrm>
            <a:off x="10437814" y="0"/>
            <a:ext cx="685801"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CFD2A25-0B92-493F-9298-BD91D6422830}" type="slidenum">
              <a:rPr lang="en-CA" smtClean="0"/>
              <a:t>‹#›</a:t>
            </a:fld>
            <a:endParaRPr lang="en-CA"/>
          </a:p>
        </p:txBody>
      </p:sp>
    </p:spTree>
    <p:extLst>
      <p:ext uri="{BB962C8B-B14F-4D97-AF65-F5344CB8AC3E}">
        <p14:creationId xmlns:p14="http://schemas.microsoft.com/office/powerpoint/2010/main" val="3114052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7" y="5024967"/>
            <a:ext cx="8825659" cy="860400"/>
          </a:xfrm>
        </p:spPr>
        <p:txBody>
          <a:bodyPr anchor="t"/>
          <a:lstStyle>
            <a:lvl1pPr marL="0" indent="0" algn="l">
              <a:buNone/>
              <a:defRPr sz="2000" cap="none">
                <a:solidFill>
                  <a:schemeClr val="accent1">
                    <a:lumMod val="60000"/>
                    <a:lumOff val="40000"/>
                  </a:schemeClr>
                </a:solidFill>
              </a:defRPr>
            </a:lvl1pPr>
            <a:lvl2pPr marL="457212" indent="0">
              <a:buNone/>
              <a:defRPr sz="1801">
                <a:solidFill>
                  <a:schemeClr val="tx1">
                    <a:tint val="75000"/>
                  </a:schemeClr>
                </a:solidFill>
              </a:defRPr>
            </a:lvl2pPr>
            <a:lvl3pPr marL="914423" indent="0">
              <a:buNone/>
              <a:defRPr sz="1600">
                <a:solidFill>
                  <a:schemeClr val="tx1">
                    <a:tint val="75000"/>
                  </a:schemeClr>
                </a:solidFill>
              </a:defRPr>
            </a:lvl3pPr>
            <a:lvl4pPr marL="1371634" indent="0">
              <a:buNone/>
              <a:defRPr sz="1401">
                <a:solidFill>
                  <a:schemeClr val="tx1">
                    <a:tint val="75000"/>
                  </a:schemeClr>
                </a:solidFill>
              </a:defRPr>
            </a:lvl4pPr>
            <a:lvl5pPr marL="1828846" indent="0">
              <a:buNone/>
              <a:defRPr sz="1401">
                <a:solidFill>
                  <a:schemeClr val="tx1">
                    <a:tint val="75000"/>
                  </a:schemeClr>
                </a:solidFill>
              </a:defRPr>
            </a:lvl5pPr>
            <a:lvl6pPr marL="2286057" indent="0">
              <a:buNone/>
              <a:defRPr sz="1401">
                <a:solidFill>
                  <a:schemeClr val="tx1">
                    <a:tint val="75000"/>
                  </a:schemeClr>
                </a:solidFill>
              </a:defRPr>
            </a:lvl6pPr>
            <a:lvl7pPr marL="2743268" indent="0">
              <a:buNone/>
              <a:defRPr sz="1401">
                <a:solidFill>
                  <a:schemeClr val="tx1">
                    <a:tint val="75000"/>
                  </a:schemeClr>
                </a:solidFill>
              </a:defRPr>
            </a:lvl7pPr>
            <a:lvl8pPr marL="3200480" indent="0">
              <a:buNone/>
              <a:defRPr sz="1401">
                <a:solidFill>
                  <a:schemeClr val="tx1">
                    <a:tint val="75000"/>
                  </a:schemeClr>
                </a:solidFill>
              </a:defRPr>
            </a:lvl8pPr>
            <a:lvl9pPr marL="3657692" indent="0">
              <a:buNone/>
              <a:defRPr sz="1401">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E88582-022D-44B5-9FD2-0E94BCE85061}" type="datetimeFigureOut">
              <a:rPr lang="en-CA" smtClean="0"/>
              <a:t>05/10/2016</a:t>
            </a:fld>
            <a:endParaRPr lang="en-CA"/>
          </a:p>
        </p:txBody>
      </p:sp>
      <p:sp>
        <p:nvSpPr>
          <p:cNvPr id="5" name="Footer Placeholder 4"/>
          <p:cNvSpPr>
            <a:spLocks noGrp="1"/>
          </p:cNvSpPr>
          <p:nvPr>
            <p:ph type="ftr" sz="quarter" idx="11"/>
          </p:nvPr>
        </p:nvSpPr>
        <p:spPr/>
        <p:txBody>
          <a:bodyPr/>
          <a:lstStyle/>
          <a:p>
            <a:endParaRPr lang="en-CA"/>
          </a:p>
        </p:txBody>
      </p:sp>
      <p:sp>
        <p:nvSpPr>
          <p:cNvPr id="14" name="Rectangle 13"/>
          <p:cNvSpPr/>
          <p:nvPr/>
        </p:nvSpPr>
        <p:spPr>
          <a:xfrm>
            <a:off x="10437814" y="0"/>
            <a:ext cx="685801"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CFD2A25-0B92-493F-9298-BD91D6422830}" type="slidenum">
              <a:rPr lang="en-CA" smtClean="0"/>
              <a:t>‹#›</a:t>
            </a:fld>
            <a:endParaRPr lang="en-CA"/>
          </a:p>
        </p:txBody>
      </p:sp>
    </p:spTree>
    <p:extLst>
      <p:ext uri="{BB962C8B-B14F-4D97-AF65-F5344CB8AC3E}">
        <p14:creationId xmlns:p14="http://schemas.microsoft.com/office/powerpoint/2010/main" val="4166359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7"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5" y="2603502"/>
            <a:ext cx="3141877" cy="576262"/>
          </a:xfrm>
        </p:spPr>
        <p:txBody>
          <a:bodyPr anchor="b">
            <a:noAutofit/>
          </a:bodyPr>
          <a:lstStyle>
            <a:lvl1pPr marL="0" indent="0">
              <a:buNone/>
              <a:defRPr sz="2400" b="0">
                <a:solidFill>
                  <a:schemeClr val="accent1">
                    <a:lumMod val="60000"/>
                    <a:lumOff val="40000"/>
                  </a:schemeClr>
                </a:solidFill>
              </a:defRPr>
            </a:lvl1pPr>
            <a:lvl2pPr marL="457212" indent="0">
              <a:buNone/>
              <a:defRPr sz="2000" b="1"/>
            </a:lvl2pPr>
            <a:lvl3pPr marL="914423" indent="0">
              <a:buNone/>
              <a:defRPr sz="1801" b="1"/>
            </a:lvl3pPr>
            <a:lvl4pPr marL="1371634" indent="0">
              <a:buNone/>
              <a:defRPr sz="1600" b="1"/>
            </a:lvl4pPr>
            <a:lvl5pPr marL="1828846" indent="0">
              <a:buNone/>
              <a:defRPr sz="1600" b="1"/>
            </a:lvl5pPr>
            <a:lvl6pPr marL="2286057" indent="0">
              <a:buNone/>
              <a:defRPr sz="1600" b="1"/>
            </a:lvl6pPr>
            <a:lvl7pPr marL="2743268" indent="0">
              <a:buNone/>
              <a:defRPr sz="1600" b="1"/>
            </a:lvl7pPr>
            <a:lvl8pPr marL="3200480" indent="0">
              <a:buNone/>
              <a:defRPr sz="1600" b="1"/>
            </a:lvl8pPr>
            <a:lvl9pPr marL="3657692"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6" y="3179766"/>
            <a:ext cx="3141879" cy="2847293"/>
          </a:xfrm>
        </p:spPr>
        <p:txBody>
          <a:bodyPr anchor="t">
            <a:normAutofit/>
          </a:bodyPr>
          <a:lstStyle>
            <a:lvl1pPr marL="0" indent="0">
              <a:buNone/>
              <a:defRPr sz="1401"/>
            </a:lvl1pPr>
            <a:lvl2pPr marL="457212" indent="0">
              <a:buNone/>
              <a:defRPr sz="1200"/>
            </a:lvl2pPr>
            <a:lvl3pPr marL="914423" indent="0">
              <a:buNone/>
              <a:defRPr sz="1001"/>
            </a:lvl3pPr>
            <a:lvl4pPr marL="1371634" indent="0">
              <a:buNone/>
              <a:defRPr sz="900"/>
            </a:lvl4pPr>
            <a:lvl5pPr marL="1828846" indent="0">
              <a:buNone/>
              <a:defRPr sz="900"/>
            </a:lvl5pPr>
            <a:lvl6pPr marL="2286057" indent="0">
              <a:buNone/>
              <a:defRPr sz="900"/>
            </a:lvl6pPr>
            <a:lvl7pPr marL="2743268" indent="0">
              <a:buNone/>
              <a:defRPr sz="900"/>
            </a:lvl7pPr>
            <a:lvl8pPr marL="3200480" indent="0">
              <a:buNone/>
              <a:defRPr sz="900"/>
            </a:lvl8pPr>
            <a:lvl9pPr marL="3657692"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4" y="2603500"/>
            <a:ext cx="3147010" cy="576262"/>
          </a:xfrm>
        </p:spPr>
        <p:txBody>
          <a:bodyPr anchor="b">
            <a:noAutofit/>
          </a:bodyPr>
          <a:lstStyle>
            <a:lvl1pPr marL="0" indent="0">
              <a:buNone/>
              <a:defRPr sz="2400" b="0">
                <a:solidFill>
                  <a:schemeClr val="accent1">
                    <a:lumMod val="60000"/>
                    <a:lumOff val="40000"/>
                  </a:schemeClr>
                </a:solidFill>
              </a:defRPr>
            </a:lvl1pPr>
            <a:lvl2pPr marL="457212" indent="0">
              <a:buNone/>
              <a:defRPr sz="2000" b="1"/>
            </a:lvl2pPr>
            <a:lvl3pPr marL="914423" indent="0">
              <a:buNone/>
              <a:defRPr sz="1801" b="1"/>
            </a:lvl3pPr>
            <a:lvl4pPr marL="1371634" indent="0">
              <a:buNone/>
              <a:defRPr sz="1600" b="1"/>
            </a:lvl4pPr>
            <a:lvl5pPr marL="1828846" indent="0">
              <a:buNone/>
              <a:defRPr sz="1600" b="1"/>
            </a:lvl5pPr>
            <a:lvl6pPr marL="2286057" indent="0">
              <a:buNone/>
              <a:defRPr sz="1600" b="1"/>
            </a:lvl6pPr>
            <a:lvl7pPr marL="2743268" indent="0">
              <a:buNone/>
              <a:defRPr sz="1600" b="1"/>
            </a:lvl7pPr>
            <a:lvl8pPr marL="3200480" indent="0">
              <a:buNone/>
              <a:defRPr sz="1600" b="1"/>
            </a:lvl8pPr>
            <a:lvl9pPr marL="3657692"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4" y="3179765"/>
            <a:ext cx="3147010" cy="2847293"/>
          </a:xfrm>
        </p:spPr>
        <p:txBody>
          <a:bodyPr anchor="t">
            <a:normAutofit/>
          </a:bodyPr>
          <a:lstStyle>
            <a:lvl1pPr marL="0" indent="0">
              <a:buNone/>
              <a:defRPr sz="1401"/>
            </a:lvl1pPr>
            <a:lvl2pPr marL="457212" indent="0">
              <a:buNone/>
              <a:defRPr sz="1200"/>
            </a:lvl2pPr>
            <a:lvl3pPr marL="914423" indent="0">
              <a:buNone/>
              <a:defRPr sz="1001"/>
            </a:lvl3pPr>
            <a:lvl4pPr marL="1371634" indent="0">
              <a:buNone/>
              <a:defRPr sz="900"/>
            </a:lvl4pPr>
            <a:lvl5pPr marL="1828846" indent="0">
              <a:buNone/>
              <a:defRPr sz="900"/>
            </a:lvl5pPr>
            <a:lvl6pPr marL="2286057" indent="0">
              <a:buNone/>
              <a:defRPr sz="900"/>
            </a:lvl6pPr>
            <a:lvl7pPr marL="2743268" indent="0">
              <a:buNone/>
              <a:defRPr sz="900"/>
            </a:lvl7pPr>
            <a:lvl8pPr marL="3200480" indent="0">
              <a:buNone/>
              <a:defRPr sz="900"/>
            </a:lvl8pPr>
            <a:lvl9pPr marL="3657692"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8" y="2603501"/>
            <a:ext cx="3145730" cy="576262"/>
          </a:xfrm>
        </p:spPr>
        <p:txBody>
          <a:bodyPr anchor="b">
            <a:noAutofit/>
          </a:bodyPr>
          <a:lstStyle>
            <a:lvl1pPr marL="0" indent="0">
              <a:buNone/>
              <a:defRPr sz="2400" b="0">
                <a:solidFill>
                  <a:schemeClr val="accent1">
                    <a:lumMod val="60000"/>
                    <a:lumOff val="40000"/>
                  </a:schemeClr>
                </a:solidFill>
              </a:defRPr>
            </a:lvl1pPr>
            <a:lvl2pPr marL="457212" indent="0">
              <a:buNone/>
              <a:defRPr sz="2000" b="1"/>
            </a:lvl2pPr>
            <a:lvl3pPr marL="914423" indent="0">
              <a:buNone/>
              <a:defRPr sz="1801" b="1"/>
            </a:lvl3pPr>
            <a:lvl4pPr marL="1371634" indent="0">
              <a:buNone/>
              <a:defRPr sz="1600" b="1"/>
            </a:lvl4pPr>
            <a:lvl5pPr marL="1828846" indent="0">
              <a:buNone/>
              <a:defRPr sz="1600" b="1"/>
            </a:lvl5pPr>
            <a:lvl6pPr marL="2286057" indent="0">
              <a:buNone/>
              <a:defRPr sz="1600" b="1"/>
            </a:lvl6pPr>
            <a:lvl7pPr marL="2743268" indent="0">
              <a:buNone/>
              <a:defRPr sz="1600" b="1"/>
            </a:lvl7pPr>
            <a:lvl8pPr marL="3200480" indent="0">
              <a:buNone/>
              <a:defRPr sz="1600" b="1"/>
            </a:lvl8pPr>
            <a:lvl9pPr marL="3657692"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1"/>
            </a:lvl1pPr>
            <a:lvl2pPr marL="457212" indent="0">
              <a:buNone/>
              <a:defRPr sz="1200"/>
            </a:lvl2pPr>
            <a:lvl3pPr marL="914423" indent="0">
              <a:buNone/>
              <a:defRPr sz="1001"/>
            </a:lvl3pPr>
            <a:lvl4pPr marL="1371634" indent="0">
              <a:buNone/>
              <a:defRPr sz="900"/>
            </a:lvl4pPr>
            <a:lvl5pPr marL="1828846" indent="0">
              <a:buNone/>
              <a:defRPr sz="900"/>
            </a:lvl5pPr>
            <a:lvl6pPr marL="2286057" indent="0">
              <a:buNone/>
              <a:defRPr sz="900"/>
            </a:lvl6pPr>
            <a:lvl7pPr marL="2743268" indent="0">
              <a:buNone/>
              <a:defRPr sz="900"/>
            </a:lvl7pPr>
            <a:lvl8pPr marL="3200480" indent="0">
              <a:buNone/>
              <a:defRPr sz="900"/>
            </a:lvl8pPr>
            <a:lvl9pPr marL="3657692" indent="0">
              <a:buNone/>
              <a:defRPr sz="900"/>
            </a:lvl9pPr>
          </a:lstStyle>
          <a:p>
            <a:pPr lvl="0"/>
            <a:r>
              <a:rPr lang="en-US" smtClean="0"/>
              <a:t>Click to edit Master text styles</a:t>
            </a:r>
          </a:p>
        </p:txBody>
      </p:sp>
      <p:cxnSp>
        <p:nvCxnSpPr>
          <p:cNvPr id="17" name="Straight Connector 16"/>
          <p:cNvCxnSpPr/>
          <p:nvPr/>
        </p:nvCxnSpPr>
        <p:spPr>
          <a:xfrm>
            <a:off x="4403972" y="2569635"/>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2" y="2569635"/>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C8E88582-022D-44B5-9FD2-0E94BCE85061}" type="datetimeFigureOut">
              <a:rPr lang="en-CA" smtClean="0"/>
              <a:t>05/10/2016</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4CFD2A25-0B92-493F-9298-BD91D6422830}" type="slidenum">
              <a:rPr lang="en-CA" smtClean="0"/>
              <a:t>‹#›</a:t>
            </a:fld>
            <a:endParaRPr lang="en-CA"/>
          </a:p>
        </p:txBody>
      </p:sp>
    </p:spTree>
    <p:extLst>
      <p:ext uri="{BB962C8B-B14F-4D97-AF65-F5344CB8AC3E}">
        <p14:creationId xmlns:p14="http://schemas.microsoft.com/office/powerpoint/2010/main" val="37004880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7"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8" y="4532844"/>
            <a:ext cx="3050437" cy="576262"/>
          </a:xfrm>
        </p:spPr>
        <p:txBody>
          <a:bodyPr anchor="b">
            <a:noAutofit/>
          </a:bodyPr>
          <a:lstStyle>
            <a:lvl1pPr marL="0" indent="0">
              <a:buNone/>
              <a:defRPr sz="2400" b="0">
                <a:solidFill>
                  <a:schemeClr val="accent1">
                    <a:lumMod val="60000"/>
                    <a:lumOff val="40000"/>
                  </a:schemeClr>
                </a:solidFill>
              </a:defRPr>
            </a:lvl1pPr>
            <a:lvl2pPr marL="457212" indent="0">
              <a:buNone/>
              <a:defRPr sz="2000" b="1"/>
            </a:lvl2pPr>
            <a:lvl3pPr marL="914423" indent="0">
              <a:buNone/>
              <a:defRPr sz="1801" b="1"/>
            </a:lvl3pPr>
            <a:lvl4pPr marL="1371634" indent="0">
              <a:buNone/>
              <a:defRPr sz="1600" b="1"/>
            </a:lvl4pPr>
            <a:lvl5pPr marL="1828846" indent="0">
              <a:buNone/>
              <a:defRPr sz="1600" b="1"/>
            </a:lvl5pPr>
            <a:lvl6pPr marL="2286057" indent="0">
              <a:buNone/>
              <a:defRPr sz="1600" b="1"/>
            </a:lvl6pPr>
            <a:lvl7pPr marL="2743268" indent="0">
              <a:buNone/>
              <a:defRPr sz="1600" b="1"/>
            </a:lvl7pPr>
            <a:lvl8pPr marL="3200480" indent="0">
              <a:buNone/>
              <a:defRPr sz="1600" b="1"/>
            </a:lvl8pPr>
            <a:lvl9pPr marL="3657692"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1"/>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12" indent="0">
              <a:buNone/>
              <a:defRPr sz="1600"/>
            </a:lvl2pPr>
            <a:lvl3pPr marL="914423" indent="0">
              <a:buNone/>
              <a:defRPr sz="1600"/>
            </a:lvl3pPr>
            <a:lvl4pPr marL="1371634" indent="0">
              <a:buNone/>
              <a:defRPr sz="1600"/>
            </a:lvl4pPr>
            <a:lvl5pPr marL="1828846" indent="0">
              <a:buNone/>
              <a:defRPr sz="1600"/>
            </a:lvl5pPr>
            <a:lvl6pPr marL="2286057" indent="0">
              <a:buNone/>
              <a:defRPr sz="1600"/>
            </a:lvl6pPr>
            <a:lvl7pPr marL="2743268" indent="0">
              <a:buNone/>
              <a:defRPr sz="1600"/>
            </a:lvl7pPr>
            <a:lvl8pPr marL="3200480" indent="0">
              <a:buNone/>
              <a:defRPr sz="1600"/>
            </a:lvl8pPr>
            <a:lvl9pPr marL="3657692"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8" y="5109106"/>
            <a:ext cx="3050437" cy="917952"/>
          </a:xfrm>
        </p:spPr>
        <p:txBody>
          <a:bodyPr anchor="t">
            <a:normAutofit/>
          </a:bodyPr>
          <a:lstStyle>
            <a:lvl1pPr marL="0" indent="0">
              <a:buNone/>
              <a:defRPr sz="1401"/>
            </a:lvl1pPr>
            <a:lvl2pPr marL="457212" indent="0">
              <a:buNone/>
              <a:defRPr sz="1200"/>
            </a:lvl2pPr>
            <a:lvl3pPr marL="914423" indent="0">
              <a:buNone/>
              <a:defRPr sz="1001"/>
            </a:lvl3pPr>
            <a:lvl4pPr marL="1371634" indent="0">
              <a:buNone/>
              <a:defRPr sz="900"/>
            </a:lvl4pPr>
            <a:lvl5pPr marL="1828846" indent="0">
              <a:buNone/>
              <a:defRPr sz="900"/>
            </a:lvl5pPr>
            <a:lvl6pPr marL="2286057" indent="0">
              <a:buNone/>
              <a:defRPr sz="900"/>
            </a:lvl6pPr>
            <a:lvl7pPr marL="2743268" indent="0">
              <a:buNone/>
              <a:defRPr sz="900"/>
            </a:lvl7pPr>
            <a:lvl8pPr marL="3200480" indent="0">
              <a:buNone/>
              <a:defRPr sz="900"/>
            </a:lvl8pPr>
            <a:lvl9pPr marL="3657692"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9" y="4532846"/>
            <a:ext cx="3050437" cy="576263"/>
          </a:xfrm>
        </p:spPr>
        <p:txBody>
          <a:bodyPr anchor="b">
            <a:noAutofit/>
          </a:bodyPr>
          <a:lstStyle>
            <a:lvl1pPr marL="0" indent="0">
              <a:buNone/>
              <a:defRPr sz="2400" b="0">
                <a:solidFill>
                  <a:schemeClr val="accent1">
                    <a:lumMod val="60000"/>
                    <a:lumOff val="40000"/>
                  </a:schemeClr>
                </a:solidFill>
              </a:defRPr>
            </a:lvl1pPr>
            <a:lvl2pPr marL="457212" indent="0">
              <a:buNone/>
              <a:defRPr sz="2000" b="1"/>
            </a:lvl2pPr>
            <a:lvl3pPr marL="914423" indent="0">
              <a:buNone/>
              <a:defRPr sz="1801" b="1"/>
            </a:lvl3pPr>
            <a:lvl4pPr marL="1371634" indent="0">
              <a:buNone/>
              <a:defRPr sz="1600" b="1"/>
            </a:lvl4pPr>
            <a:lvl5pPr marL="1828846" indent="0">
              <a:buNone/>
              <a:defRPr sz="1600" b="1"/>
            </a:lvl5pPr>
            <a:lvl6pPr marL="2286057" indent="0">
              <a:buNone/>
              <a:defRPr sz="1600" b="1"/>
            </a:lvl6pPr>
            <a:lvl7pPr marL="2743268" indent="0">
              <a:buNone/>
              <a:defRPr sz="1600" b="1"/>
            </a:lvl7pPr>
            <a:lvl8pPr marL="3200480" indent="0">
              <a:buNone/>
              <a:defRPr sz="1600" b="1"/>
            </a:lvl8pPr>
            <a:lvl9pPr marL="3657692"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1"/>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12" indent="0">
              <a:buNone/>
              <a:defRPr sz="1600"/>
            </a:lvl2pPr>
            <a:lvl3pPr marL="914423" indent="0">
              <a:buNone/>
              <a:defRPr sz="1600"/>
            </a:lvl3pPr>
            <a:lvl4pPr marL="1371634" indent="0">
              <a:buNone/>
              <a:defRPr sz="1600"/>
            </a:lvl4pPr>
            <a:lvl5pPr marL="1828846" indent="0">
              <a:buNone/>
              <a:defRPr sz="1600"/>
            </a:lvl5pPr>
            <a:lvl6pPr marL="2286057" indent="0">
              <a:buNone/>
              <a:defRPr sz="1600"/>
            </a:lvl6pPr>
            <a:lvl7pPr marL="2743268" indent="0">
              <a:buNone/>
              <a:defRPr sz="1600"/>
            </a:lvl7pPr>
            <a:lvl8pPr marL="3200480" indent="0">
              <a:buNone/>
              <a:defRPr sz="1600"/>
            </a:lvl8pPr>
            <a:lvl9pPr marL="3657692"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5" y="5109105"/>
            <a:ext cx="3050437" cy="917952"/>
          </a:xfrm>
        </p:spPr>
        <p:txBody>
          <a:bodyPr anchor="t">
            <a:normAutofit/>
          </a:bodyPr>
          <a:lstStyle>
            <a:lvl1pPr marL="0" indent="0">
              <a:buNone/>
              <a:defRPr sz="1401"/>
            </a:lvl1pPr>
            <a:lvl2pPr marL="457212" indent="0">
              <a:buNone/>
              <a:defRPr sz="1200"/>
            </a:lvl2pPr>
            <a:lvl3pPr marL="914423" indent="0">
              <a:buNone/>
              <a:defRPr sz="1001"/>
            </a:lvl3pPr>
            <a:lvl4pPr marL="1371634" indent="0">
              <a:buNone/>
              <a:defRPr sz="900"/>
            </a:lvl4pPr>
            <a:lvl5pPr marL="1828846" indent="0">
              <a:buNone/>
              <a:defRPr sz="900"/>
            </a:lvl5pPr>
            <a:lvl6pPr marL="2286057" indent="0">
              <a:buNone/>
              <a:defRPr sz="900"/>
            </a:lvl6pPr>
            <a:lvl7pPr marL="2743268" indent="0">
              <a:buNone/>
              <a:defRPr sz="900"/>
            </a:lvl7pPr>
            <a:lvl8pPr marL="3200480" indent="0">
              <a:buNone/>
              <a:defRPr sz="900"/>
            </a:lvl8pPr>
            <a:lvl9pPr marL="3657692"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8" y="4532845"/>
            <a:ext cx="3051095" cy="576262"/>
          </a:xfrm>
        </p:spPr>
        <p:txBody>
          <a:bodyPr anchor="b">
            <a:noAutofit/>
          </a:bodyPr>
          <a:lstStyle>
            <a:lvl1pPr marL="0" indent="0">
              <a:buNone/>
              <a:defRPr sz="2400" b="0">
                <a:solidFill>
                  <a:schemeClr val="accent1">
                    <a:lumMod val="60000"/>
                    <a:lumOff val="40000"/>
                  </a:schemeClr>
                </a:solidFill>
              </a:defRPr>
            </a:lvl1pPr>
            <a:lvl2pPr marL="457212" indent="0">
              <a:buNone/>
              <a:defRPr sz="2000" b="1"/>
            </a:lvl2pPr>
            <a:lvl3pPr marL="914423" indent="0">
              <a:buNone/>
              <a:defRPr sz="1801" b="1"/>
            </a:lvl3pPr>
            <a:lvl4pPr marL="1371634" indent="0">
              <a:buNone/>
              <a:defRPr sz="1600" b="1"/>
            </a:lvl4pPr>
            <a:lvl5pPr marL="1828846" indent="0">
              <a:buNone/>
              <a:defRPr sz="1600" b="1"/>
            </a:lvl5pPr>
            <a:lvl6pPr marL="2286057" indent="0">
              <a:buNone/>
              <a:defRPr sz="1600" b="1"/>
            </a:lvl6pPr>
            <a:lvl7pPr marL="2743268" indent="0">
              <a:buNone/>
              <a:defRPr sz="1600" b="1"/>
            </a:lvl7pPr>
            <a:lvl8pPr marL="3200480" indent="0">
              <a:buNone/>
              <a:defRPr sz="1600" b="1"/>
            </a:lvl8pPr>
            <a:lvl9pPr marL="3657692"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1"/>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12" indent="0">
              <a:buNone/>
              <a:defRPr sz="1600"/>
            </a:lvl2pPr>
            <a:lvl3pPr marL="914423" indent="0">
              <a:buNone/>
              <a:defRPr sz="1600"/>
            </a:lvl3pPr>
            <a:lvl4pPr marL="1371634" indent="0">
              <a:buNone/>
              <a:defRPr sz="1600"/>
            </a:lvl4pPr>
            <a:lvl5pPr marL="1828846" indent="0">
              <a:buNone/>
              <a:defRPr sz="1600"/>
            </a:lvl5pPr>
            <a:lvl6pPr marL="2286057" indent="0">
              <a:buNone/>
              <a:defRPr sz="1600"/>
            </a:lvl6pPr>
            <a:lvl7pPr marL="2743268" indent="0">
              <a:buNone/>
              <a:defRPr sz="1600"/>
            </a:lvl7pPr>
            <a:lvl8pPr marL="3200480" indent="0">
              <a:buNone/>
              <a:defRPr sz="1600"/>
            </a:lvl8pPr>
            <a:lvl9pPr marL="3657692"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7" cy="917952"/>
          </a:xfrm>
        </p:spPr>
        <p:txBody>
          <a:bodyPr anchor="t">
            <a:normAutofit/>
          </a:bodyPr>
          <a:lstStyle>
            <a:lvl1pPr marL="0" indent="0">
              <a:buNone/>
              <a:defRPr sz="1401"/>
            </a:lvl1pPr>
            <a:lvl2pPr marL="457212" indent="0">
              <a:buNone/>
              <a:defRPr sz="1200"/>
            </a:lvl2pPr>
            <a:lvl3pPr marL="914423" indent="0">
              <a:buNone/>
              <a:defRPr sz="1001"/>
            </a:lvl3pPr>
            <a:lvl4pPr marL="1371634" indent="0">
              <a:buNone/>
              <a:defRPr sz="900"/>
            </a:lvl4pPr>
            <a:lvl5pPr marL="1828846" indent="0">
              <a:buNone/>
              <a:defRPr sz="900"/>
            </a:lvl5pPr>
            <a:lvl6pPr marL="2286057" indent="0">
              <a:buNone/>
              <a:defRPr sz="900"/>
            </a:lvl6pPr>
            <a:lvl7pPr marL="2743268" indent="0">
              <a:buNone/>
              <a:defRPr sz="900"/>
            </a:lvl7pPr>
            <a:lvl8pPr marL="3200480" indent="0">
              <a:buNone/>
              <a:defRPr sz="900"/>
            </a:lvl8pPr>
            <a:lvl9pPr marL="3657692" indent="0">
              <a:buNone/>
              <a:defRPr sz="900"/>
            </a:lvl9pPr>
          </a:lstStyle>
          <a:p>
            <a:pPr lvl="0"/>
            <a:r>
              <a:rPr lang="en-US" smtClean="0"/>
              <a:t>Click to edit Master text styles</a:t>
            </a:r>
          </a:p>
        </p:txBody>
      </p:sp>
      <p:cxnSp>
        <p:nvCxnSpPr>
          <p:cNvPr id="43" name="Straight Connector 42"/>
          <p:cNvCxnSpPr/>
          <p:nvPr/>
        </p:nvCxnSpPr>
        <p:spPr>
          <a:xfrm>
            <a:off x="4405831" y="2569635"/>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3" y="2569635"/>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C8E88582-022D-44B5-9FD2-0E94BCE85061}" type="datetimeFigureOut">
              <a:rPr lang="en-CA" smtClean="0"/>
              <a:t>05/10/2016</a:t>
            </a:fld>
            <a:endParaRPr lang="en-CA"/>
          </a:p>
        </p:txBody>
      </p:sp>
      <p:sp>
        <p:nvSpPr>
          <p:cNvPr id="8" name="Footer Placeholder 7"/>
          <p:cNvSpPr>
            <a:spLocks noGrp="1"/>
          </p:cNvSpPr>
          <p:nvPr>
            <p:ph type="ftr" sz="quarter" idx="11"/>
          </p:nvPr>
        </p:nvSpPr>
        <p:spPr>
          <a:xfrm>
            <a:off x="561114" y="6391839"/>
            <a:ext cx="3644283" cy="304801"/>
          </a:xfrm>
        </p:spPr>
        <p:txBody>
          <a:bodyPr/>
          <a:lstStyle/>
          <a:p>
            <a:endParaRPr lang="en-CA"/>
          </a:p>
        </p:txBody>
      </p:sp>
      <p:sp>
        <p:nvSpPr>
          <p:cNvPr id="9" name="Slide Number Placeholder 8"/>
          <p:cNvSpPr>
            <a:spLocks noGrp="1"/>
          </p:cNvSpPr>
          <p:nvPr>
            <p:ph type="sldNum" sz="quarter" idx="12"/>
          </p:nvPr>
        </p:nvSpPr>
        <p:spPr/>
        <p:txBody>
          <a:bodyPr/>
          <a:lstStyle/>
          <a:p>
            <a:fld id="{4CFD2A25-0B92-493F-9298-BD91D6422830}" type="slidenum">
              <a:rPr lang="en-CA" smtClean="0"/>
              <a:t>‹#›</a:t>
            </a:fld>
            <a:endParaRPr lang="en-CA"/>
          </a:p>
        </p:txBody>
      </p:sp>
    </p:spTree>
    <p:extLst>
      <p:ext uri="{BB962C8B-B14F-4D97-AF65-F5344CB8AC3E}">
        <p14:creationId xmlns:p14="http://schemas.microsoft.com/office/powerpoint/2010/main" val="10452146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7"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7"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40" y="6391840"/>
            <a:ext cx="990599" cy="304799"/>
          </a:xfrm>
        </p:spPr>
        <p:txBody>
          <a:bodyPr/>
          <a:lstStyle/>
          <a:p>
            <a:fld id="{C8E88582-022D-44B5-9FD2-0E94BCE85061}" type="datetimeFigureOut">
              <a:rPr lang="en-CA" smtClean="0"/>
              <a:t>05/10/2016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CFD2A25-0B92-493F-9298-BD91D6422830}" type="slidenum">
              <a:rPr lang="en-CA" smtClean="0"/>
              <a:t>‹#›</a:t>
            </a:fld>
            <a:endParaRPr lang="en-CA"/>
          </a:p>
        </p:txBody>
      </p:sp>
    </p:spTree>
    <p:extLst>
      <p:ext uri="{BB962C8B-B14F-4D97-AF65-F5344CB8AC3E}">
        <p14:creationId xmlns:p14="http://schemas.microsoft.com/office/powerpoint/2010/main" val="36533771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8" y="1278467"/>
            <a:ext cx="1409964"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6"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40"/>
            <a:ext cx="992135" cy="304799"/>
          </a:xfrm>
        </p:spPr>
        <p:txBody>
          <a:bodyPr/>
          <a:lstStyle/>
          <a:p>
            <a:fld id="{C8E88582-022D-44B5-9FD2-0E94BCE85061}" type="datetimeFigureOut">
              <a:rPr lang="en-CA" smtClean="0"/>
              <a:t>05/10/2016</a:t>
            </a:fld>
            <a:endParaRPr lang="en-CA"/>
          </a:p>
        </p:txBody>
      </p:sp>
      <p:sp>
        <p:nvSpPr>
          <p:cNvPr id="5" name="Footer Placeholder 4"/>
          <p:cNvSpPr>
            <a:spLocks noGrp="1"/>
          </p:cNvSpPr>
          <p:nvPr>
            <p:ph type="ftr" sz="quarter" idx="11"/>
          </p:nvPr>
        </p:nvSpPr>
        <p:spPr/>
        <p:txBody>
          <a:bodyPr/>
          <a:lstStyle/>
          <a:p>
            <a:endParaRPr lang="en-CA"/>
          </a:p>
        </p:txBody>
      </p:sp>
      <p:sp>
        <p:nvSpPr>
          <p:cNvPr id="14" name="Rectangle 13"/>
          <p:cNvSpPr/>
          <p:nvPr/>
        </p:nvSpPr>
        <p:spPr>
          <a:xfrm>
            <a:off x="10437814" y="0"/>
            <a:ext cx="685801"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CFD2A25-0B92-493F-9298-BD91D6422830}" type="slidenum">
              <a:rPr lang="en-CA" smtClean="0"/>
              <a:t>‹#›</a:t>
            </a:fld>
            <a:endParaRPr lang="en-CA"/>
          </a:p>
        </p:txBody>
      </p:sp>
    </p:spTree>
    <p:extLst>
      <p:ext uri="{BB962C8B-B14F-4D97-AF65-F5344CB8AC3E}">
        <p14:creationId xmlns:p14="http://schemas.microsoft.com/office/powerpoint/2010/main" val="20758755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7"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8E88582-022D-44B5-9FD2-0E94BCE85061}" type="datetimeFigureOut">
              <a:rPr lang="en-CA" smtClean="0"/>
              <a:t>05/10/2016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CFD2A25-0B92-493F-9298-BD91D6422830}" type="slidenum">
              <a:rPr lang="en-CA" smtClean="0"/>
              <a:t>‹#›</a:t>
            </a:fld>
            <a:endParaRPr lang="en-CA"/>
          </a:p>
        </p:txBody>
      </p:sp>
    </p:spTree>
    <p:extLst>
      <p:ext uri="{BB962C8B-B14F-4D97-AF65-F5344CB8AC3E}">
        <p14:creationId xmlns:p14="http://schemas.microsoft.com/office/powerpoint/2010/main" val="727702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2677645"/>
            <a:ext cx="4351026"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62" y="2677644"/>
            <a:ext cx="3757545" cy="2283824"/>
          </a:xfrm>
        </p:spPr>
        <p:txBody>
          <a:bodyPr anchor="ctr"/>
          <a:lstStyle>
            <a:lvl1pPr marL="0" indent="0" algn="l">
              <a:buNone/>
              <a:defRPr sz="2000" cap="all">
                <a:solidFill>
                  <a:schemeClr val="accent1">
                    <a:lumMod val="60000"/>
                    <a:lumOff val="40000"/>
                  </a:schemeClr>
                </a:solidFill>
              </a:defRPr>
            </a:lvl1pPr>
            <a:lvl2pPr marL="457212" indent="0">
              <a:buNone/>
              <a:defRPr sz="1801">
                <a:solidFill>
                  <a:schemeClr val="tx1">
                    <a:tint val="75000"/>
                  </a:schemeClr>
                </a:solidFill>
              </a:defRPr>
            </a:lvl2pPr>
            <a:lvl3pPr marL="914423" indent="0">
              <a:buNone/>
              <a:defRPr sz="1600">
                <a:solidFill>
                  <a:schemeClr val="tx1">
                    <a:tint val="75000"/>
                  </a:schemeClr>
                </a:solidFill>
              </a:defRPr>
            </a:lvl3pPr>
            <a:lvl4pPr marL="1371634" indent="0">
              <a:buNone/>
              <a:defRPr sz="1401">
                <a:solidFill>
                  <a:schemeClr val="tx1">
                    <a:tint val="75000"/>
                  </a:schemeClr>
                </a:solidFill>
              </a:defRPr>
            </a:lvl4pPr>
            <a:lvl5pPr marL="1828846" indent="0">
              <a:buNone/>
              <a:defRPr sz="1401">
                <a:solidFill>
                  <a:schemeClr val="tx1">
                    <a:tint val="75000"/>
                  </a:schemeClr>
                </a:solidFill>
              </a:defRPr>
            </a:lvl5pPr>
            <a:lvl6pPr marL="2286057" indent="0">
              <a:buNone/>
              <a:defRPr sz="1401">
                <a:solidFill>
                  <a:schemeClr val="tx1">
                    <a:tint val="75000"/>
                  </a:schemeClr>
                </a:solidFill>
              </a:defRPr>
            </a:lvl6pPr>
            <a:lvl7pPr marL="2743268" indent="0">
              <a:buNone/>
              <a:defRPr sz="1401">
                <a:solidFill>
                  <a:schemeClr val="tx1">
                    <a:tint val="75000"/>
                  </a:schemeClr>
                </a:solidFill>
              </a:defRPr>
            </a:lvl7pPr>
            <a:lvl8pPr marL="3200480" indent="0">
              <a:buNone/>
              <a:defRPr sz="1401">
                <a:solidFill>
                  <a:schemeClr val="tx1">
                    <a:tint val="75000"/>
                  </a:schemeClr>
                </a:solidFill>
              </a:defRPr>
            </a:lvl8pPr>
            <a:lvl9pPr marL="3657692" indent="0">
              <a:buNone/>
              <a:defRPr sz="1401">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E88582-022D-44B5-9FD2-0E94BCE85061}" type="datetimeFigureOut">
              <a:rPr lang="en-CA" smtClean="0"/>
              <a:t>05/10/2016</a:t>
            </a:fld>
            <a:endParaRPr lang="en-CA"/>
          </a:p>
        </p:txBody>
      </p:sp>
      <p:sp>
        <p:nvSpPr>
          <p:cNvPr id="5" name="Footer Placeholder 4"/>
          <p:cNvSpPr>
            <a:spLocks noGrp="1"/>
          </p:cNvSpPr>
          <p:nvPr>
            <p:ph type="ftr" sz="quarter" idx="11"/>
          </p:nvPr>
        </p:nvSpPr>
        <p:spPr/>
        <p:txBody>
          <a:bodyPr/>
          <a:lstStyle/>
          <a:p>
            <a:endParaRPr lang="en-CA"/>
          </a:p>
        </p:txBody>
      </p:sp>
      <p:sp>
        <p:nvSpPr>
          <p:cNvPr id="16" name="Rectangle 15"/>
          <p:cNvSpPr/>
          <p:nvPr/>
        </p:nvSpPr>
        <p:spPr>
          <a:xfrm>
            <a:off x="10437814" y="0"/>
            <a:ext cx="685801"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CFD2A25-0B92-493F-9298-BD91D6422830}" type="slidenum">
              <a:rPr lang="en-CA" smtClean="0"/>
              <a:t>‹#›</a:t>
            </a:fld>
            <a:endParaRPr lang="en-CA"/>
          </a:p>
        </p:txBody>
      </p:sp>
    </p:spTree>
    <p:extLst>
      <p:ext uri="{BB962C8B-B14F-4D97-AF65-F5344CB8AC3E}">
        <p14:creationId xmlns:p14="http://schemas.microsoft.com/office/powerpoint/2010/main" val="4041171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8" y="2603500"/>
            <a:ext cx="4825157"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3"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8E88582-022D-44B5-9FD2-0E94BCE85061}" type="datetimeFigureOut">
              <a:rPr lang="en-CA" smtClean="0"/>
              <a:t>05/10/2016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CFD2A25-0B92-493F-9298-BD91D6422830}" type="slidenum">
              <a:rPr lang="en-CA" smtClean="0"/>
              <a:t>‹#›</a:t>
            </a:fld>
            <a:endParaRPr lang="en-CA"/>
          </a:p>
        </p:txBody>
      </p:sp>
    </p:spTree>
    <p:extLst>
      <p:ext uri="{BB962C8B-B14F-4D97-AF65-F5344CB8AC3E}">
        <p14:creationId xmlns:p14="http://schemas.microsoft.com/office/powerpoint/2010/main" val="1895119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8" y="2603500"/>
            <a:ext cx="4825157" cy="576262"/>
          </a:xfrm>
        </p:spPr>
        <p:txBody>
          <a:bodyPr anchor="b">
            <a:noAutofit/>
          </a:bodyPr>
          <a:lstStyle>
            <a:lvl1pPr marL="0" indent="0">
              <a:buNone/>
              <a:defRPr sz="2400" b="0">
                <a:solidFill>
                  <a:schemeClr val="accent1"/>
                </a:solidFill>
              </a:defRPr>
            </a:lvl1pPr>
            <a:lvl2pPr marL="457212" indent="0">
              <a:buNone/>
              <a:defRPr sz="2000" b="1"/>
            </a:lvl2pPr>
            <a:lvl3pPr marL="914423" indent="0">
              <a:buNone/>
              <a:defRPr sz="1801" b="1"/>
            </a:lvl3pPr>
            <a:lvl4pPr marL="1371634" indent="0">
              <a:buNone/>
              <a:defRPr sz="1600" b="1"/>
            </a:lvl4pPr>
            <a:lvl5pPr marL="1828846" indent="0">
              <a:buNone/>
              <a:defRPr sz="1600" b="1"/>
            </a:lvl5pPr>
            <a:lvl6pPr marL="2286057" indent="0">
              <a:buNone/>
              <a:defRPr sz="1600" b="1"/>
            </a:lvl6pPr>
            <a:lvl7pPr marL="2743268" indent="0">
              <a:buNone/>
              <a:defRPr sz="1600" b="1"/>
            </a:lvl7pPr>
            <a:lvl8pPr marL="3200480" indent="0">
              <a:buNone/>
              <a:defRPr sz="1600" b="1"/>
            </a:lvl8pPr>
            <a:lvl9pPr marL="3657692"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8" y="3179762"/>
            <a:ext cx="4825157"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3" y="2603500"/>
            <a:ext cx="4825159" cy="576262"/>
          </a:xfrm>
        </p:spPr>
        <p:txBody>
          <a:bodyPr anchor="b">
            <a:noAutofit/>
          </a:bodyPr>
          <a:lstStyle>
            <a:lvl1pPr marL="0" indent="0">
              <a:buNone/>
              <a:defRPr sz="2400" b="0">
                <a:solidFill>
                  <a:schemeClr val="accent1"/>
                </a:solidFill>
              </a:defRPr>
            </a:lvl1pPr>
            <a:lvl2pPr marL="457212" indent="0">
              <a:buNone/>
              <a:defRPr sz="2000" b="1"/>
            </a:lvl2pPr>
            <a:lvl3pPr marL="914423" indent="0">
              <a:buNone/>
              <a:defRPr sz="1801" b="1"/>
            </a:lvl3pPr>
            <a:lvl4pPr marL="1371634" indent="0">
              <a:buNone/>
              <a:defRPr sz="1600" b="1"/>
            </a:lvl4pPr>
            <a:lvl5pPr marL="1828846" indent="0">
              <a:buNone/>
              <a:defRPr sz="1600" b="1"/>
            </a:lvl5pPr>
            <a:lvl6pPr marL="2286057" indent="0">
              <a:buNone/>
              <a:defRPr sz="1600" b="1"/>
            </a:lvl6pPr>
            <a:lvl7pPr marL="2743268" indent="0">
              <a:buNone/>
              <a:defRPr sz="1600" b="1"/>
            </a:lvl7pPr>
            <a:lvl8pPr marL="3200480" indent="0">
              <a:buNone/>
              <a:defRPr sz="1600" b="1"/>
            </a:lvl8pPr>
            <a:lvl9pPr marL="3657692"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3" y="3179762"/>
            <a:ext cx="4825159" cy="2840039"/>
          </a:xfrm>
        </p:spPr>
        <p:txBody>
          <a:bodyPr>
            <a:normAutofit/>
          </a:bodyPr>
          <a:lstStyle>
            <a:lvl1pPr>
              <a:defRPr sz="1801"/>
            </a:lvl1pPr>
            <a:lvl2pPr>
              <a:defRPr sz="1600"/>
            </a:lvl2pPr>
            <a:lvl3pPr>
              <a:defRPr sz="1401"/>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8E88582-022D-44B5-9FD2-0E94BCE85061}" type="datetimeFigureOut">
              <a:rPr lang="en-CA" smtClean="0"/>
              <a:t>05/10/2016</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4CFD2A25-0B92-493F-9298-BD91D6422830}" type="slidenum">
              <a:rPr lang="en-CA" smtClean="0"/>
              <a:t>‹#›</a:t>
            </a:fld>
            <a:endParaRPr lang="en-CA"/>
          </a:p>
        </p:txBody>
      </p:sp>
    </p:spTree>
    <p:extLst>
      <p:ext uri="{BB962C8B-B14F-4D97-AF65-F5344CB8AC3E}">
        <p14:creationId xmlns:p14="http://schemas.microsoft.com/office/powerpoint/2010/main" val="3650155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8"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8E88582-022D-44B5-9FD2-0E94BCE85061}" type="datetimeFigureOut">
              <a:rPr lang="en-CA" smtClean="0"/>
              <a:t>05/10/2016</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4CFD2A25-0B92-493F-9298-BD91D6422830}" type="slidenum">
              <a:rPr lang="en-CA" smtClean="0"/>
              <a:t>‹#›</a:t>
            </a:fld>
            <a:endParaRPr lang="en-CA"/>
          </a:p>
        </p:txBody>
      </p:sp>
    </p:spTree>
    <p:extLst>
      <p:ext uri="{BB962C8B-B14F-4D97-AF65-F5344CB8AC3E}">
        <p14:creationId xmlns:p14="http://schemas.microsoft.com/office/powerpoint/2010/main" val="35562758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E88582-022D-44B5-9FD2-0E94BCE85061}" type="datetimeFigureOut">
              <a:rPr lang="en-CA" smtClean="0"/>
              <a:t>05/10/2016</a:t>
            </a:fld>
            <a:endParaRPr lang="en-CA"/>
          </a:p>
        </p:txBody>
      </p:sp>
      <p:sp>
        <p:nvSpPr>
          <p:cNvPr id="3" name="Footer Placeholder 2"/>
          <p:cNvSpPr>
            <a:spLocks noGrp="1"/>
          </p:cNvSpPr>
          <p:nvPr>
            <p:ph type="ftr" sz="quarter" idx="11"/>
          </p:nvPr>
        </p:nvSpPr>
        <p:spPr/>
        <p:txBody>
          <a:bodyPr/>
          <a:lstStyle/>
          <a:p>
            <a:endParaRPr lang="en-CA"/>
          </a:p>
        </p:txBody>
      </p:sp>
      <p:sp>
        <p:nvSpPr>
          <p:cNvPr id="7" name="Rectangle 6"/>
          <p:cNvSpPr/>
          <p:nvPr/>
        </p:nvSpPr>
        <p:spPr>
          <a:xfrm>
            <a:off x="10437814" y="0"/>
            <a:ext cx="685801"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4CFD2A25-0B92-493F-9298-BD91D6422830}" type="slidenum">
              <a:rPr lang="en-CA" smtClean="0"/>
              <a:t>‹#›</a:t>
            </a:fld>
            <a:endParaRPr lang="en-CA"/>
          </a:p>
        </p:txBody>
      </p:sp>
    </p:spTree>
    <p:extLst>
      <p:ext uri="{BB962C8B-B14F-4D97-AF65-F5344CB8AC3E}">
        <p14:creationId xmlns:p14="http://schemas.microsoft.com/office/powerpoint/2010/main" val="2443110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8" y="1295400"/>
            <a:ext cx="2793157"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7"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8" y="3129280"/>
            <a:ext cx="2793157" cy="2895599"/>
          </a:xfrm>
        </p:spPr>
        <p:txBody>
          <a:bodyPr/>
          <a:lstStyle>
            <a:lvl1pPr marL="0" indent="0">
              <a:buNone/>
              <a:defRPr sz="1401">
                <a:solidFill>
                  <a:schemeClr val="accent1">
                    <a:lumMod val="60000"/>
                    <a:lumOff val="40000"/>
                  </a:schemeClr>
                </a:solidFill>
              </a:defRPr>
            </a:lvl1pPr>
            <a:lvl2pPr marL="457212" indent="0">
              <a:buNone/>
              <a:defRPr sz="1200"/>
            </a:lvl2pPr>
            <a:lvl3pPr marL="914423" indent="0">
              <a:buNone/>
              <a:defRPr sz="1001"/>
            </a:lvl3pPr>
            <a:lvl4pPr marL="1371634" indent="0">
              <a:buNone/>
              <a:defRPr sz="900"/>
            </a:lvl4pPr>
            <a:lvl5pPr marL="1828846" indent="0">
              <a:buNone/>
              <a:defRPr sz="900"/>
            </a:lvl5pPr>
            <a:lvl6pPr marL="2286057" indent="0">
              <a:buNone/>
              <a:defRPr sz="900"/>
            </a:lvl6pPr>
            <a:lvl7pPr marL="2743268" indent="0">
              <a:buNone/>
              <a:defRPr sz="900"/>
            </a:lvl7pPr>
            <a:lvl8pPr marL="3200480" indent="0">
              <a:buNone/>
              <a:defRPr sz="900"/>
            </a:lvl8pPr>
            <a:lvl9pPr marL="3657692"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E88582-022D-44B5-9FD2-0E94BCE85061}" type="datetimeFigureOut">
              <a:rPr lang="en-CA" smtClean="0"/>
              <a:t>05/10/2016</a:t>
            </a:fld>
            <a:endParaRPr lang="en-CA"/>
          </a:p>
        </p:txBody>
      </p:sp>
      <p:sp>
        <p:nvSpPr>
          <p:cNvPr id="6" name="Footer Placeholder 5"/>
          <p:cNvSpPr>
            <a:spLocks noGrp="1"/>
          </p:cNvSpPr>
          <p:nvPr>
            <p:ph type="ftr" sz="quarter" idx="11"/>
          </p:nvPr>
        </p:nvSpPr>
        <p:spPr/>
        <p:txBody>
          <a:bodyPr/>
          <a:lstStyle/>
          <a:p>
            <a:endParaRPr lang="en-CA"/>
          </a:p>
        </p:txBody>
      </p:sp>
      <p:sp>
        <p:nvSpPr>
          <p:cNvPr id="16" name="Rectangle 15"/>
          <p:cNvSpPr/>
          <p:nvPr/>
        </p:nvSpPr>
        <p:spPr>
          <a:xfrm>
            <a:off x="10437814" y="0"/>
            <a:ext cx="685801"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CFD2A25-0B92-493F-9298-BD91D6422830}" type="slidenum">
              <a:rPr lang="en-CA" smtClean="0"/>
              <a:t>‹#›</a:t>
            </a:fld>
            <a:endParaRPr lang="en-CA"/>
          </a:p>
        </p:txBody>
      </p:sp>
    </p:spTree>
    <p:extLst>
      <p:ext uri="{BB962C8B-B14F-4D97-AF65-F5344CB8AC3E}">
        <p14:creationId xmlns:p14="http://schemas.microsoft.com/office/powerpoint/2010/main" val="170307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5"/>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12" indent="0">
              <a:buNone/>
              <a:defRPr sz="1600"/>
            </a:lvl2pPr>
            <a:lvl3pPr marL="914423" indent="0">
              <a:buNone/>
              <a:defRPr sz="1600"/>
            </a:lvl3pPr>
            <a:lvl4pPr marL="1371634" indent="0">
              <a:buNone/>
              <a:defRPr sz="1600"/>
            </a:lvl4pPr>
            <a:lvl5pPr marL="1828846" indent="0">
              <a:buNone/>
              <a:defRPr sz="1600"/>
            </a:lvl5pPr>
            <a:lvl6pPr marL="2286057" indent="0">
              <a:buNone/>
              <a:defRPr sz="1600"/>
            </a:lvl6pPr>
            <a:lvl7pPr marL="2743268" indent="0">
              <a:buNone/>
              <a:defRPr sz="1600"/>
            </a:lvl7pPr>
            <a:lvl8pPr marL="3200480" indent="0">
              <a:buNone/>
              <a:defRPr sz="1600"/>
            </a:lvl8pPr>
            <a:lvl9pPr marL="3657692"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8" y="3657600"/>
            <a:ext cx="3859212" cy="1371600"/>
          </a:xfrm>
        </p:spPr>
        <p:txBody>
          <a:bodyPr>
            <a:normAutofit/>
          </a:bodyPr>
          <a:lstStyle>
            <a:lvl1pPr marL="0" indent="0">
              <a:buNone/>
              <a:defRPr sz="1401">
                <a:solidFill>
                  <a:schemeClr val="accent1">
                    <a:lumMod val="60000"/>
                    <a:lumOff val="40000"/>
                  </a:schemeClr>
                </a:solidFill>
              </a:defRPr>
            </a:lvl1pPr>
            <a:lvl2pPr marL="457212" indent="0">
              <a:buNone/>
              <a:defRPr sz="1200"/>
            </a:lvl2pPr>
            <a:lvl3pPr marL="914423" indent="0">
              <a:buNone/>
              <a:defRPr sz="1001"/>
            </a:lvl3pPr>
            <a:lvl4pPr marL="1371634" indent="0">
              <a:buNone/>
              <a:defRPr sz="900"/>
            </a:lvl4pPr>
            <a:lvl5pPr marL="1828846" indent="0">
              <a:buNone/>
              <a:defRPr sz="900"/>
            </a:lvl5pPr>
            <a:lvl6pPr marL="2286057" indent="0">
              <a:buNone/>
              <a:defRPr sz="900"/>
            </a:lvl6pPr>
            <a:lvl7pPr marL="2743268" indent="0">
              <a:buNone/>
              <a:defRPr sz="900"/>
            </a:lvl7pPr>
            <a:lvl8pPr marL="3200480" indent="0">
              <a:buNone/>
              <a:defRPr sz="900"/>
            </a:lvl8pPr>
            <a:lvl9pPr marL="3657692"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E88582-022D-44B5-9FD2-0E94BCE85061}" type="datetimeFigureOut">
              <a:rPr lang="en-CA" smtClean="0"/>
              <a:t>05/10/2016</a:t>
            </a:fld>
            <a:endParaRPr lang="en-CA"/>
          </a:p>
        </p:txBody>
      </p:sp>
      <p:sp>
        <p:nvSpPr>
          <p:cNvPr id="6" name="Footer Placeholder 5"/>
          <p:cNvSpPr>
            <a:spLocks noGrp="1"/>
          </p:cNvSpPr>
          <p:nvPr>
            <p:ph type="ftr" sz="quarter" idx="11"/>
          </p:nvPr>
        </p:nvSpPr>
        <p:spPr/>
        <p:txBody>
          <a:bodyPr/>
          <a:lstStyle/>
          <a:p>
            <a:endParaRPr lang="en-CA"/>
          </a:p>
        </p:txBody>
      </p:sp>
      <p:sp>
        <p:nvSpPr>
          <p:cNvPr id="16" name="Rectangle 15"/>
          <p:cNvSpPr/>
          <p:nvPr/>
        </p:nvSpPr>
        <p:spPr>
          <a:xfrm>
            <a:off x="10437814" y="0"/>
            <a:ext cx="685801"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CFD2A25-0B92-493F-9298-BD91D6422830}" type="slidenum">
              <a:rPr lang="en-CA" smtClean="0"/>
              <a:t>‹#›</a:t>
            </a:fld>
            <a:endParaRPr lang="en-CA"/>
          </a:p>
        </p:txBody>
      </p:sp>
    </p:spTree>
    <p:extLst>
      <p:ext uri="{BB962C8B-B14F-4D97-AF65-F5344CB8AC3E}">
        <p14:creationId xmlns:p14="http://schemas.microsoft.com/office/powerpoint/2010/main" val="25418403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8"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8"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40"/>
            <a:ext cx="990599" cy="304799"/>
          </a:xfrm>
          <a:prstGeom prst="rect">
            <a:avLst/>
          </a:prstGeom>
        </p:spPr>
        <p:txBody>
          <a:bodyPr vert="horz" lIns="91440" tIns="45720" rIns="91440" bIns="45720" rtlCol="0" anchor="ctr"/>
          <a:lstStyle>
            <a:lvl1pPr algn="r">
              <a:defRPr sz="1001" b="1" i="0">
                <a:solidFill>
                  <a:schemeClr val="accent1"/>
                </a:solidFill>
              </a:defRPr>
            </a:lvl1pPr>
          </a:lstStyle>
          <a:p>
            <a:fld id="{C8E88582-022D-44B5-9FD2-0E94BCE85061}" type="datetimeFigureOut">
              <a:rPr lang="en-CA" smtClean="0"/>
              <a:t>05/10/2016</a:t>
            </a:fld>
            <a:endParaRPr lang="en-CA"/>
          </a:p>
        </p:txBody>
      </p:sp>
      <p:sp>
        <p:nvSpPr>
          <p:cNvPr id="5" name="Footer Placeholder 4"/>
          <p:cNvSpPr>
            <a:spLocks noGrp="1"/>
          </p:cNvSpPr>
          <p:nvPr>
            <p:ph type="ftr" sz="quarter" idx="3"/>
          </p:nvPr>
        </p:nvSpPr>
        <p:spPr>
          <a:xfrm>
            <a:off x="561114" y="6391839"/>
            <a:ext cx="3859796" cy="304801"/>
          </a:xfrm>
          <a:prstGeom prst="rect">
            <a:avLst/>
          </a:prstGeom>
        </p:spPr>
        <p:txBody>
          <a:bodyPr vert="horz" lIns="91440" tIns="45720" rIns="91440" bIns="45720" rtlCol="0" anchor="ctr"/>
          <a:lstStyle>
            <a:lvl1pPr algn="l">
              <a:defRPr sz="1001" b="1" i="0">
                <a:solidFill>
                  <a:schemeClr val="accent1"/>
                </a:solidFill>
              </a:defRPr>
            </a:lvl1pPr>
          </a:lstStyle>
          <a:p>
            <a:endParaRPr lang="en-CA"/>
          </a:p>
        </p:txBody>
      </p:sp>
      <p:sp>
        <p:nvSpPr>
          <p:cNvPr id="21" name="Rectangle 20"/>
          <p:cNvSpPr/>
          <p:nvPr/>
        </p:nvSpPr>
        <p:spPr>
          <a:xfrm>
            <a:off x="10437814" y="0"/>
            <a:ext cx="685801"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3" y="295731"/>
            <a:ext cx="838199" cy="767687"/>
          </a:xfrm>
          <a:prstGeom prst="rect">
            <a:avLst/>
          </a:prstGeom>
        </p:spPr>
        <p:txBody>
          <a:bodyPr vert="horz" lIns="91440" tIns="45720" rIns="91440" bIns="45720" rtlCol="0" anchor="b"/>
          <a:lstStyle>
            <a:lvl1pPr algn="ctr">
              <a:defRPr sz="2800" b="0" i="0">
                <a:solidFill>
                  <a:schemeClr val="bg1"/>
                </a:solidFill>
              </a:defRPr>
            </a:lvl1pPr>
          </a:lstStyle>
          <a:p>
            <a:fld id="{4CFD2A25-0B92-493F-9298-BD91D6422830}" type="slidenum">
              <a:rPr lang="en-CA" smtClean="0"/>
              <a:t>‹#›</a:t>
            </a:fld>
            <a:endParaRPr lang="en-CA"/>
          </a:p>
        </p:txBody>
      </p:sp>
    </p:spTree>
    <p:extLst>
      <p:ext uri="{BB962C8B-B14F-4D97-AF65-F5344CB8AC3E}">
        <p14:creationId xmlns:p14="http://schemas.microsoft.com/office/powerpoint/2010/main" val="12458833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12"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8" indent="-342908" algn="l" defTabSz="457212" rtl="0" eaLnBrk="1" latinLnBrk="0" hangingPunct="1">
        <a:spcBef>
          <a:spcPts val="1001"/>
        </a:spcBef>
        <a:spcAft>
          <a:spcPts val="0"/>
        </a:spcAft>
        <a:buClr>
          <a:schemeClr val="accent1"/>
        </a:buClr>
        <a:buSzPct val="80000"/>
        <a:buFont typeface="Wingdings 3" charset="2"/>
        <a:buChar char=""/>
        <a:defRPr sz="1801" b="0" i="0" kern="1200">
          <a:solidFill>
            <a:schemeClr val="tx1">
              <a:lumMod val="75000"/>
              <a:lumOff val="25000"/>
            </a:schemeClr>
          </a:solidFill>
          <a:latin typeface="+mn-lt"/>
          <a:ea typeface="+mn-ea"/>
          <a:cs typeface="+mn-cs"/>
        </a:defRPr>
      </a:lvl1pPr>
      <a:lvl2pPr marL="742969" indent="-285757" algn="l" defTabSz="457212" rtl="0" eaLnBrk="1" latinLnBrk="0" hangingPunct="1">
        <a:spcBef>
          <a:spcPts val="1001"/>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29" indent="-228607" algn="l" defTabSz="457212" rtl="0" eaLnBrk="1" latinLnBrk="0" hangingPunct="1">
        <a:spcBef>
          <a:spcPts val="1001"/>
        </a:spcBef>
        <a:spcAft>
          <a:spcPts val="0"/>
        </a:spcAft>
        <a:buClr>
          <a:schemeClr val="accent1"/>
        </a:buClr>
        <a:buSzPct val="80000"/>
        <a:buFont typeface="Wingdings 3" charset="2"/>
        <a:buChar char=""/>
        <a:defRPr sz="1401" b="0" i="0" kern="1200">
          <a:solidFill>
            <a:schemeClr val="tx1">
              <a:lumMod val="75000"/>
              <a:lumOff val="25000"/>
            </a:schemeClr>
          </a:solidFill>
          <a:latin typeface="+mn-lt"/>
          <a:ea typeface="+mn-ea"/>
          <a:cs typeface="+mn-cs"/>
        </a:defRPr>
      </a:lvl3pPr>
      <a:lvl4pPr marL="1600241" indent="-228607" algn="l" defTabSz="457212" rtl="0" eaLnBrk="1" latinLnBrk="0" hangingPunct="1">
        <a:spcBef>
          <a:spcPts val="1001"/>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53" indent="-228607" algn="l" defTabSz="457212" rtl="0" eaLnBrk="1" latinLnBrk="0" hangingPunct="1">
        <a:spcBef>
          <a:spcPts val="1001"/>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64" indent="-228607" algn="l" defTabSz="457212" rtl="0" eaLnBrk="1" latinLnBrk="0" hangingPunct="1">
        <a:spcBef>
          <a:spcPts val="1001"/>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75" indent="-228607" algn="l" defTabSz="457212" rtl="0" eaLnBrk="1" latinLnBrk="0" hangingPunct="1">
        <a:spcBef>
          <a:spcPts val="1001"/>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87" indent="-228607" algn="l" defTabSz="457212" rtl="0" eaLnBrk="1" latinLnBrk="0" hangingPunct="1">
        <a:spcBef>
          <a:spcPts val="1001"/>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97" indent="-228607" algn="l" defTabSz="457212" rtl="0" eaLnBrk="1" latinLnBrk="0" hangingPunct="1">
        <a:spcBef>
          <a:spcPts val="1001"/>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12" rtl="0" eaLnBrk="1" latinLnBrk="0" hangingPunct="1">
        <a:defRPr sz="1801" kern="1200">
          <a:solidFill>
            <a:schemeClr val="tx1"/>
          </a:solidFill>
          <a:latin typeface="+mn-lt"/>
          <a:ea typeface="+mn-ea"/>
          <a:cs typeface="+mn-cs"/>
        </a:defRPr>
      </a:lvl1pPr>
      <a:lvl2pPr marL="457212" algn="l" defTabSz="457212" rtl="0" eaLnBrk="1" latinLnBrk="0" hangingPunct="1">
        <a:defRPr sz="1801" kern="1200">
          <a:solidFill>
            <a:schemeClr val="tx1"/>
          </a:solidFill>
          <a:latin typeface="+mn-lt"/>
          <a:ea typeface="+mn-ea"/>
          <a:cs typeface="+mn-cs"/>
        </a:defRPr>
      </a:lvl2pPr>
      <a:lvl3pPr marL="914423" algn="l" defTabSz="457212" rtl="0" eaLnBrk="1" latinLnBrk="0" hangingPunct="1">
        <a:defRPr sz="1801" kern="1200">
          <a:solidFill>
            <a:schemeClr val="tx1"/>
          </a:solidFill>
          <a:latin typeface="+mn-lt"/>
          <a:ea typeface="+mn-ea"/>
          <a:cs typeface="+mn-cs"/>
        </a:defRPr>
      </a:lvl3pPr>
      <a:lvl4pPr marL="1371634" algn="l" defTabSz="457212" rtl="0" eaLnBrk="1" latinLnBrk="0" hangingPunct="1">
        <a:defRPr sz="1801" kern="1200">
          <a:solidFill>
            <a:schemeClr val="tx1"/>
          </a:solidFill>
          <a:latin typeface="+mn-lt"/>
          <a:ea typeface="+mn-ea"/>
          <a:cs typeface="+mn-cs"/>
        </a:defRPr>
      </a:lvl4pPr>
      <a:lvl5pPr marL="1828846" algn="l" defTabSz="457212" rtl="0" eaLnBrk="1" latinLnBrk="0" hangingPunct="1">
        <a:defRPr sz="1801" kern="1200">
          <a:solidFill>
            <a:schemeClr val="tx1"/>
          </a:solidFill>
          <a:latin typeface="+mn-lt"/>
          <a:ea typeface="+mn-ea"/>
          <a:cs typeface="+mn-cs"/>
        </a:defRPr>
      </a:lvl5pPr>
      <a:lvl6pPr marL="2286057" algn="l" defTabSz="457212" rtl="0" eaLnBrk="1" latinLnBrk="0" hangingPunct="1">
        <a:defRPr sz="1801" kern="1200">
          <a:solidFill>
            <a:schemeClr val="tx1"/>
          </a:solidFill>
          <a:latin typeface="+mn-lt"/>
          <a:ea typeface="+mn-ea"/>
          <a:cs typeface="+mn-cs"/>
        </a:defRPr>
      </a:lvl6pPr>
      <a:lvl7pPr marL="2743268" algn="l" defTabSz="457212" rtl="0" eaLnBrk="1" latinLnBrk="0" hangingPunct="1">
        <a:defRPr sz="1801" kern="1200">
          <a:solidFill>
            <a:schemeClr val="tx1"/>
          </a:solidFill>
          <a:latin typeface="+mn-lt"/>
          <a:ea typeface="+mn-ea"/>
          <a:cs typeface="+mn-cs"/>
        </a:defRPr>
      </a:lvl7pPr>
      <a:lvl8pPr marL="3200480" algn="l" defTabSz="457212" rtl="0" eaLnBrk="1" latinLnBrk="0" hangingPunct="1">
        <a:defRPr sz="1801" kern="1200">
          <a:solidFill>
            <a:schemeClr val="tx1"/>
          </a:solidFill>
          <a:latin typeface="+mn-lt"/>
          <a:ea typeface="+mn-ea"/>
          <a:cs typeface="+mn-cs"/>
        </a:defRPr>
      </a:lvl8pPr>
      <a:lvl9pPr marL="3657692" algn="l" defTabSz="457212" rtl="0" eaLnBrk="1" latinLnBrk="0" hangingPunct="1">
        <a:defRPr sz="180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CA" dirty="0"/>
          </a:p>
        </p:txBody>
      </p:sp>
      <p:sp>
        <p:nvSpPr>
          <p:cNvPr id="3" name="Subtitle 2"/>
          <p:cNvSpPr>
            <a:spLocks noGrp="1"/>
          </p:cNvSpPr>
          <p:nvPr>
            <p:ph type="subTitle" idx="1"/>
          </p:nvPr>
        </p:nvSpPr>
        <p:spPr/>
        <p:txBody>
          <a:bodyPr/>
          <a:lstStyle/>
          <a:p>
            <a:endParaRPr lang="en-CA"/>
          </a:p>
        </p:txBody>
      </p:sp>
      <p:pic>
        <p:nvPicPr>
          <p:cNvPr id="1026" name="Picture 2" descr="Image result for convention on the rights of the chil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73018" y="722499"/>
            <a:ext cx="5395220" cy="53952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94698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Convention:</a:t>
            </a:r>
            <a:endParaRPr lang="en-CA" dirty="0"/>
          </a:p>
        </p:txBody>
      </p:sp>
      <p:sp>
        <p:nvSpPr>
          <p:cNvPr id="3" name="Content Placeholder 2"/>
          <p:cNvSpPr>
            <a:spLocks noGrp="1"/>
          </p:cNvSpPr>
          <p:nvPr>
            <p:ph idx="1"/>
          </p:nvPr>
        </p:nvSpPr>
        <p:spPr/>
        <p:txBody>
          <a:bodyPr/>
          <a:lstStyle/>
          <a:p>
            <a:r>
              <a:rPr lang="en-CA" dirty="0" smtClean="0"/>
              <a:t>A </a:t>
            </a:r>
            <a:r>
              <a:rPr lang="en-CA" dirty="0"/>
              <a:t>human rights treaty which sets out the civil, political, economic, social, health and cultural rights of children</a:t>
            </a:r>
            <a:r>
              <a:rPr lang="en-CA" dirty="0" smtClean="0"/>
              <a:t>.</a:t>
            </a:r>
          </a:p>
          <a:p>
            <a:r>
              <a:rPr lang="en-CA" dirty="0" smtClean="0"/>
              <a:t>Defines </a:t>
            </a:r>
            <a:r>
              <a:rPr lang="en-CA" dirty="0"/>
              <a:t>a child as any human being under the age of </a:t>
            </a:r>
            <a:r>
              <a:rPr lang="en-CA" dirty="0" smtClean="0"/>
              <a:t>eighteen</a:t>
            </a:r>
          </a:p>
          <a:p>
            <a:endParaRPr lang="en-CA" dirty="0"/>
          </a:p>
          <a:p>
            <a:r>
              <a:rPr lang="en-CA" dirty="0"/>
              <a:t>Nations that ratify this convention are bound to it by international law. </a:t>
            </a:r>
            <a:endParaRPr lang="en-CA" dirty="0" smtClean="0"/>
          </a:p>
          <a:p>
            <a:r>
              <a:rPr lang="en-CA" dirty="0"/>
              <a:t>Compliance is monitored by the UN Committee on the Rights of the Child, which is composed of members from countries around the world</a:t>
            </a:r>
            <a:r>
              <a:rPr lang="en-CA" dirty="0" smtClean="0"/>
              <a:t>.</a:t>
            </a:r>
          </a:p>
          <a:p>
            <a:r>
              <a:rPr lang="en-CA" dirty="0" smtClean="0"/>
              <a:t>The committee is required to submit a progress report once a year.</a:t>
            </a:r>
            <a:endParaRPr lang="en-CA" dirty="0"/>
          </a:p>
        </p:txBody>
      </p:sp>
    </p:spTree>
    <p:extLst>
      <p:ext uri="{BB962C8B-B14F-4D97-AF65-F5344CB8AC3E}">
        <p14:creationId xmlns:p14="http://schemas.microsoft.com/office/powerpoint/2010/main" val="3164370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dirty="0"/>
              <a:t>Governments of countries that have ratified the Convention are required to report to, and appear before, the United Nations Committee on the Rights of the Child periodically to be examined on their progress with regards to the advancement of the implementation of the Convention and the status of child rights in their country. </a:t>
            </a:r>
            <a:endParaRPr lang="en-CA" dirty="0" smtClean="0"/>
          </a:p>
          <a:p>
            <a:r>
              <a:rPr lang="en-CA" dirty="0"/>
              <a:t>Currently, 196 countries are party to </a:t>
            </a:r>
            <a:r>
              <a:rPr lang="en-CA" dirty="0" smtClean="0"/>
              <a:t>it, including </a:t>
            </a:r>
            <a:r>
              <a:rPr lang="en-CA" dirty="0"/>
              <a:t>every member of the United Nations except the United States</a:t>
            </a:r>
            <a:r>
              <a:rPr lang="en-CA" dirty="0" smtClean="0"/>
              <a:t>.</a:t>
            </a:r>
          </a:p>
          <a:p>
            <a:pPr lvl="1"/>
            <a:r>
              <a:rPr lang="en-CA" dirty="0" smtClean="0"/>
              <a:t>The US has </a:t>
            </a:r>
            <a:r>
              <a:rPr lang="en-CA" u="sng" dirty="0" smtClean="0"/>
              <a:t>signed</a:t>
            </a:r>
            <a:r>
              <a:rPr lang="en-CA" dirty="0" smtClean="0"/>
              <a:t> but not </a:t>
            </a:r>
            <a:r>
              <a:rPr lang="en-CA" u="sng" dirty="0" smtClean="0"/>
              <a:t>ratified</a:t>
            </a:r>
            <a:r>
              <a:rPr lang="en-CA" dirty="0" smtClean="0"/>
              <a:t> the convention</a:t>
            </a:r>
          </a:p>
          <a:p>
            <a:pPr lvl="1"/>
            <a:r>
              <a:rPr lang="en-CA" dirty="0" smtClean="0"/>
              <a:t>Ratify: </a:t>
            </a:r>
            <a:r>
              <a:rPr lang="en-CA" dirty="0"/>
              <a:t>sign or give formal consent to (a treaty, contract, or agreement), making it officially valid.</a:t>
            </a:r>
            <a:endParaRPr lang="en-CA" dirty="0"/>
          </a:p>
        </p:txBody>
      </p:sp>
    </p:spTree>
    <p:extLst>
      <p:ext uri="{BB962C8B-B14F-4D97-AF65-F5344CB8AC3E}">
        <p14:creationId xmlns:p14="http://schemas.microsoft.com/office/powerpoint/2010/main" val="11874246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endParaRPr lang="en-CA"/>
          </a:p>
        </p:txBody>
      </p:sp>
      <p:pic>
        <p:nvPicPr>
          <p:cNvPr id="2050" name="Picture 2" descr="https://s-media-cache-ak0.pinimg.com/originals/ee/18/67/ee1867cb8a5f5d972fce7838003b9cd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26535" y="-52496"/>
            <a:ext cx="4846840" cy="69104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90554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Task:</a:t>
            </a:r>
            <a:endParaRPr lang="en-CA" dirty="0"/>
          </a:p>
        </p:txBody>
      </p:sp>
      <p:sp>
        <p:nvSpPr>
          <p:cNvPr id="3" name="Content Placeholder 2"/>
          <p:cNvSpPr>
            <a:spLocks noGrp="1"/>
          </p:cNvSpPr>
          <p:nvPr>
            <p:ph idx="1"/>
          </p:nvPr>
        </p:nvSpPr>
        <p:spPr/>
        <p:txBody>
          <a:bodyPr/>
          <a:lstStyle/>
          <a:p>
            <a:r>
              <a:rPr lang="en-CA" dirty="0" smtClean="0"/>
              <a:t>With your partner, cut out your 15 rights, and glue them to your diamond grid in order of importance based on your discussion about each. </a:t>
            </a:r>
          </a:p>
          <a:p>
            <a:r>
              <a:rPr lang="en-CA" dirty="0" smtClean="0"/>
              <a:t>Find another group of two and discuss your diamond grids.  How do they compare to one another?</a:t>
            </a:r>
          </a:p>
          <a:p>
            <a:r>
              <a:rPr lang="en-CA" dirty="0" smtClean="0"/>
              <a:t>Now, cut out the 15 rights again, and create a new diamond grid, negotiating with your group the order of importance for each.</a:t>
            </a:r>
          </a:p>
        </p:txBody>
      </p:sp>
    </p:spTree>
    <p:extLst>
      <p:ext uri="{BB962C8B-B14F-4D97-AF65-F5344CB8AC3E}">
        <p14:creationId xmlns:p14="http://schemas.microsoft.com/office/powerpoint/2010/main" val="1270723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Reflection Questions:</a:t>
            </a:r>
            <a:endParaRPr lang="en-CA" dirty="0"/>
          </a:p>
        </p:txBody>
      </p:sp>
      <p:sp>
        <p:nvSpPr>
          <p:cNvPr id="3" name="Content Placeholder 2"/>
          <p:cNvSpPr>
            <a:spLocks noGrp="1"/>
          </p:cNvSpPr>
          <p:nvPr>
            <p:ph idx="1"/>
          </p:nvPr>
        </p:nvSpPr>
        <p:spPr/>
        <p:txBody>
          <a:bodyPr/>
          <a:lstStyle/>
          <a:p>
            <a:r>
              <a:rPr lang="en-CA" dirty="0" smtClean="0"/>
              <a:t>What was your most important right?  Why?</a:t>
            </a:r>
          </a:p>
          <a:p>
            <a:r>
              <a:rPr lang="en-CA" dirty="0" smtClean="0"/>
              <a:t>What was your least important right?  Why?</a:t>
            </a:r>
          </a:p>
          <a:p>
            <a:r>
              <a:rPr lang="en-CA" dirty="0" smtClean="0"/>
              <a:t>What things did you change when you grouped up?  Explain how that process of negotiating and compromise went.</a:t>
            </a:r>
          </a:p>
          <a:p>
            <a:r>
              <a:rPr lang="en-CA" dirty="0" smtClean="0"/>
              <a:t>What did you learn today about the Conventions of the Rights of a Child?</a:t>
            </a:r>
            <a:endParaRPr lang="en-CA" dirty="0"/>
          </a:p>
        </p:txBody>
      </p:sp>
    </p:spTree>
    <p:extLst>
      <p:ext uri="{BB962C8B-B14F-4D97-AF65-F5344CB8AC3E}">
        <p14:creationId xmlns:p14="http://schemas.microsoft.com/office/powerpoint/2010/main" val="60581595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387</TotalTime>
  <Words>329</Words>
  <Application>Microsoft Office PowerPoint</Application>
  <PresentationFormat>Widescreen</PresentationFormat>
  <Paragraphs>20</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Century Gothic</vt:lpstr>
      <vt:lpstr>Wingdings 3</vt:lpstr>
      <vt:lpstr>Ion Boardroom</vt:lpstr>
      <vt:lpstr>PowerPoint Presentation</vt:lpstr>
      <vt:lpstr>The Convention:</vt:lpstr>
      <vt:lpstr>PowerPoint Presentation</vt:lpstr>
      <vt:lpstr>PowerPoint Presentation</vt:lpstr>
      <vt:lpstr>Task:</vt:lpstr>
      <vt:lpstr>Reflection Questions:</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Techology Support</dc:creator>
  <cp:lastModifiedBy>Techology Support</cp:lastModifiedBy>
  <cp:revision>5</cp:revision>
  <dcterms:created xsi:type="dcterms:W3CDTF">2016-10-05T12:20:08Z</dcterms:created>
  <dcterms:modified xsi:type="dcterms:W3CDTF">2016-10-05T18:47:37Z</dcterms:modified>
</cp:coreProperties>
</file>